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3"/>
  </p:notesMasterIdLst>
  <p:handoutMasterIdLst>
    <p:handoutMasterId r:id="rId24"/>
  </p:handoutMasterIdLst>
  <p:sldIdLst>
    <p:sldId id="265" r:id="rId5"/>
    <p:sldId id="1075" r:id="rId6"/>
    <p:sldId id="263" r:id="rId7"/>
    <p:sldId id="1070" r:id="rId8"/>
    <p:sldId id="262" r:id="rId9"/>
    <p:sldId id="1071" r:id="rId10"/>
    <p:sldId id="1072" r:id="rId11"/>
    <p:sldId id="260" r:id="rId12"/>
    <p:sldId id="259" r:id="rId13"/>
    <p:sldId id="937" r:id="rId14"/>
    <p:sldId id="964" r:id="rId15"/>
    <p:sldId id="1073" r:id="rId16"/>
    <p:sldId id="572" r:id="rId17"/>
    <p:sldId id="1060" r:id="rId18"/>
    <p:sldId id="1074" r:id="rId19"/>
    <p:sldId id="492" r:id="rId20"/>
    <p:sldId id="1076" r:id="rId21"/>
    <p:sldId id="93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76"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9416"/>
    <a:srgbClr val="6BA906"/>
    <a:srgbClr val="00A4A9"/>
    <a:srgbClr val="0082A9"/>
    <a:srgbClr val="A90060"/>
    <a:srgbClr val="FBFDFF"/>
    <a:srgbClr val="0194CB"/>
    <a:srgbClr val="C9E8FF"/>
    <a:srgbClr val="E5F4FF"/>
    <a:srgbClr val="00386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93203" autoAdjust="0"/>
  </p:normalViewPr>
  <p:slideViewPr>
    <p:cSldViewPr snapToGrid="0">
      <p:cViewPr varScale="1">
        <p:scale>
          <a:sx n="109" d="100"/>
          <a:sy n="109" d="100"/>
        </p:scale>
        <p:origin x="138" y="150"/>
      </p:cViewPr>
      <p:guideLst>
        <p:guide pos="576"/>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120" d="100"/>
          <a:sy n="120" d="100"/>
        </p:scale>
        <p:origin x="145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rdner, Ian" userId="2aec5d3d-defd-4fad-a461-8cc8a97cc804" providerId="ADAL" clId="{ADEDF5EC-BCFC-4918-A61E-6BD2B57ABC08}"/>
    <pc:docChg chg="custSel addSld modSld">
      <pc:chgData name="Gardner, Ian" userId="2aec5d3d-defd-4fad-a461-8cc8a97cc804" providerId="ADAL" clId="{ADEDF5EC-BCFC-4918-A61E-6BD2B57ABC08}" dt="2022-09-06T12:57:43.868" v="635" actId="20577"/>
      <pc:docMkLst>
        <pc:docMk/>
      </pc:docMkLst>
      <pc:sldChg chg="addSp delSp modSp new mod modMedia modClrScheme delAnim chgLayout modNotesTx">
        <pc:chgData name="Gardner, Ian" userId="2aec5d3d-defd-4fad-a461-8cc8a97cc804" providerId="ADAL" clId="{ADEDF5EC-BCFC-4918-A61E-6BD2B57ABC08}" dt="2022-09-06T12:57:43.868" v="635" actId="20577"/>
        <pc:sldMkLst>
          <pc:docMk/>
          <pc:sldMk cId="3498398589" sldId="1076"/>
        </pc:sldMkLst>
        <pc:spChg chg="del mod ord">
          <ac:chgData name="Gardner, Ian" userId="2aec5d3d-defd-4fad-a461-8cc8a97cc804" providerId="ADAL" clId="{ADEDF5EC-BCFC-4918-A61E-6BD2B57ABC08}" dt="2022-09-06T12:53:20.202" v="24" actId="700"/>
          <ac:spMkLst>
            <pc:docMk/>
            <pc:sldMk cId="3498398589" sldId="1076"/>
            <ac:spMk id="2" creationId="{FCE38E8C-B219-672E-CC81-37738E1891AE}"/>
          </ac:spMkLst>
        </pc:spChg>
        <pc:spChg chg="mod ord">
          <ac:chgData name="Gardner, Ian" userId="2aec5d3d-defd-4fad-a461-8cc8a97cc804" providerId="ADAL" clId="{ADEDF5EC-BCFC-4918-A61E-6BD2B57ABC08}" dt="2022-09-06T12:53:50.382" v="29" actId="700"/>
          <ac:spMkLst>
            <pc:docMk/>
            <pc:sldMk cId="3498398589" sldId="1076"/>
            <ac:spMk id="3" creationId="{604AA289-C80F-0E44-563B-95DEB7BE2636}"/>
          </ac:spMkLst>
        </pc:spChg>
        <pc:spChg chg="mod ord modVis">
          <ac:chgData name="Gardner, Ian" userId="2aec5d3d-defd-4fad-a461-8cc8a97cc804" providerId="ADAL" clId="{ADEDF5EC-BCFC-4918-A61E-6BD2B57ABC08}" dt="2022-09-06T12:53:50.382" v="29" actId="700"/>
          <ac:spMkLst>
            <pc:docMk/>
            <pc:sldMk cId="3498398589" sldId="1076"/>
            <ac:spMk id="4" creationId="{66A90605-2F4F-00B1-5145-23B7694AC7B9}"/>
          </ac:spMkLst>
        </pc:spChg>
        <pc:spChg chg="add del mod ord">
          <ac:chgData name="Gardner, Ian" userId="2aec5d3d-defd-4fad-a461-8cc8a97cc804" providerId="ADAL" clId="{ADEDF5EC-BCFC-4918-A61E-6BD2B57ABC08}" dt="2022-09-06T12:53:30.821" v="25" actId="26606"/>
          <ac:spMkLst>
            <pc:docMk/>
            <pc:sldMk cId="3498398589" sldId="1076"/>
            <ac:spMk id="5" creationId="{1CB58D0A-9859-FDA7-11E0-2227331C5463}"/>
          </ac:spMkLst>
        </pc:spChg>
        <pc:spChg chg="add del mod ord">
          <ac:chgData name="Gardner, Ian" userId="2aec5d3d-defd-4fad-a461-8cc8a97cc804" providerId="ADAL" clId="{ADEDF5EC-BCFC-4918-A61E-6BD2B57ABC08}" dt="2022-09-06T12:53:30.821" v="25" actId="26606"/>
          <ac:spMkLst>
            <pc:docMk/>
            <pc:sldMk cId="3498398589" sldId="1076"/>
            <ac:spMk id="6" creationId="{BCA4473C-087C-32A7-E525-6F517193DDD4}"/>
          </ac:spMkLst>
        </pc:spChg>
        <pc:spChg chg="add del mod ord">
          <ac:chgData name="Gardner, Ian" userId="2aec5d3d-defd-4fad-a461-8cc8a97cc804" providerId="ADAL" clId="{ADEDF5EC-BCFC-4918-A61E-6BD2B57ABC08}" dt="2022-09-06T12:53:30.821" v="25" actId="26606"/>
          <ac:spMkLst>
            <pc:docMk/>
            <pc:sldMk cId="3498398589" sldId="1076"/>
            <ac:spMk id="7" creationId="{9386BABF-16DF-DBA4-A3E7-066E46D7BE3C}"/>
          </ac:spMkLst>
        </pc:spChg>
        <pc:spChg chg="add del mod ord">
          <ac:chgData name="Gardner, Ian" userId="2aec5d3d-defd-4fad-a461-8cc8a97cc804" providerId="ADAL" clId="{ADEDF5EC-BCFC-4918-A61E-6BD2B57ABC08}" dt="2022-09-06T12:53:30.821" v="25" actId="26606"/>
          <ac:spMkLst>
            <pc:docMk/>
            <pc:sldMk cId="3498398589" sldId="1076"/>
            <ac:spMk id="8" creationId="{E357AD4F-0DC6-B822-0EB4-E80B036E56D5}"/>
          </ac:spMkLst>
        </pc:spChg>
        <pc:spChg chg="add del mod ord">
          <ac:chgData name="Gardner, Ian" userId="2aec5d3d-defd-4fad-a461-8cc8a97cc804" providerId="ADAL" clId="{ADEDF5EC-BCFC-4918-A61E-6BD2B57ABC08}" dt="2022-09-06T12:53:50.382" v="29" actId="700"/>
          <ac:spMkLst>
            <pc:docMk/>
            <pc:sldMk cId="3498398589" sldId="1076"/>
            <ac:spMk id="9" creationId="{C98FD3F9-5B2C-EC97-23A3-3A3337107CEA}"/>
          </ac:spMkLst>
        </pc:spChg>
        <pc:spChg chg="add del mod ord">
          <ac:chgData name="Gardner, Ian" userId="2aec5d3d-defd-4fad-a461-8cc8a97cc804" providerId="ADAL" clId="{ADEDF5EC-BCFC-4918-A61E-6BD2B57ABC08}" dt="2022-09-06T12:53:50.382" v="29" actId="700"/>
          <ac:spMkLst>
            <pc:docMk/>
            <pc:sldMk cId="3498398589" sldId="1076"/>
            <ac:spMk id="11" creationId="{61E75EA9-7CC4-0010-4325-79BEE4FFBC5B}"/>
          </ac:spMkLst>
        </pc:spChg>
        <pc:spChg chg="add del mod ord">
          <ac:chgData name="Gardner, Ian" userId="2aec5d3d-defd-4fad-a461-8cc8a97cc804" providerId="ADAL" clId="{ADEDF5EC-BCFC-4918-A61E-6BD2B57ABC08}" dt="2022-09-06T12:53:50.382" v="29" actId="700"/>
          <ac:spMkLst>
            <pc:docMk/>
            <pc:sldMk cId="3498398589" sldId="1076"/>
            <ac:spMk id="12" creationId="{FB88D130-6A8B-E3CD-58B6-CA5E38C1E67C}"/>
          </ac:spMkLst>
        </pc:spChg>
        <pc:spChg chg="add del mod ord">
          <ac:chgData name="Gardner, Ian" userId="2aec5d3d-defd-4fad-a461-8cc8a97cc804" providerId="ADAL" clId="{ADEDF5EC-BCFC-4918-A61E-6BD2B57ABC08}" dt="2022-09-06T12:53:50.382" v="29" actId="700"/>
          <ac:spMkLst>
            <pc:docMk/>
            <pc:sldMk cId="3498398589" sldId="1076"/>
            <ac:spMk id="13" creationId="{2F37711B-352E-E023-0B7C-3E6E70442D2C}"/>
          </ac:spMkLst>
        </pc:spChg>
        <pc:spChg chg="add mod ord">
          <ac:chgData name="Gardner, Ian" userId="2aec5d3d-defd-4fad-a461-8cc8a97cc804" providerId="ADAL" clId="{ADEDF5EC-BCFC-4918-A61E-6BD2B57ABC08}" dt="2022-09-06T12:56:41.649" v="420" actId="20577"/>
          <ac:spMkLst>
            <pc:docMk/>
            <pc:sldMk cId="3498398589" sldId="1076"/>
            <ac:spMk id="14" creationId="{14A74863-B54E-C2BF-3451-21B80F61AFF0}"/>
          </ac:spMkLst>
        </pc:spChg>
        <pc:spChg chg="add del mod ord">
          <ac:chgData name="Gardner, Ian" userId="2aec5d3d-defd-4fad-a461-8cc8a97cc804" providerId="ADAL" clId="{ADEDF5EC-BCFC-4918-A61E-6BD2B57ABC08}" dt="2022-09-06T12:55:05.037" v="97" actId="22"/>
          <ac:spMkLst>
            <pc:docMk/>
            <pc:sldMk cId="3498398589" sldId="1076"/>
            <ac:spMk id="15" creationId="{1F57B164-A4BB-1E03-4624-43F3A93E3459}"/>
          </ac:spMkLst>
        </pc:spChg>
        <pc:spChg chg="add mod ord">
          <ac:chgData name="Gardner, Ian" userId="2aec5d3d-defd-4fad-a461-8cc8a97cc804" providerId="ADAL" clId="{ADEDF5EC-BCFC-4918-A61E-6BD2B57ABC08}" dt="2022-09-06T12:54:57.991" v="96" actId="20577"/>
          <ac:spMkLst>
            <pc:docMk/>
            <pc:sldMk cId="3498398589" sldId="1076"/>
            <ac:spMk id="16" creationId="{5D7D95DC-F99F-99AC-9CAE-639FFEA82D1A}"/>
          </ac:spMkLst>
        </pc:spChg>
        <pc:spChg chg="add del mod ord">
          <ac:chgData name="Gardner, Ian" userId="2aec5d3d-defd-4fad-a461-8cc8a97cc804" providerId="ADAL" clId="{ADEDF5EC-BCFC-4918-A61E-6BD2B57ABC08}" dt="2022-09-06T12:55:27.315" v="100" actId="22"/>
          <ac:spMkLst>
            <pc:docMk/>
            <pc:sldMk cId="3498398589" sldId="1076"/>
            <ac:spMk id="17" creationId="{5A90FDE5-9A33-ACE0-1CA5-6C769C7957D2}"/>
          </ac:spMkLst>
        </pc:spChg>
        <pc:spChg chg="add mod">
          <ac:chgData name="Gardner, Ian" userId="2aec5d3d-defd-4fad-a461-8cc8a97cc804" providerId="ADAL" clId="{ADEDF5EC-BCFC-4918-A61E-6BD2B57ABC08}" dt="2022-09-06T12:57:02.464" v="423" actId="1076"/>
          <ac:spMkLst>
            <pc:docMk/>
            <pc:sldMk cId="3498398589" sldId="1076"/>
            <ac:spMk id="23" creationId="{04EE2150-8BE0-8A95-5436-2894EFB4E40D}"/>
          </ac:spMkLst>
        </pc:spChg>
        <pc:picChg chg="add del mod">
          <ac:chgData name="Gardner, Ian" userId="2aec5d3d-defd-4fad-a461-8cc8a97cc804" providerId="ADAL" clId="{ADEDF5EC-BCFC-4918-A61E-6BD2B57ABC08}" dt="2022-09-06T12:53:59.595" v="30" actId="478"/>
          <ac:picMkLst>
            <pc:docMk/>
            <pc:sldMk cId="3498398589" sldId="1076"/>
            <ac:picMk id="10" creationId="{C6013CA5-4964-4204-8D2F-6DB5360CCFA0}"/>
          </ac:picMkLst>
        </pc:picChg>
        <pc:picChg chg="add mod ord">
          <ac:chgData name="Gardner, Ian" userId="2aec5d3d-defd-4fad-a461-8cc8a97cc804" providerId="ADAL" clId="{ADEDF5EC-BCFC-4918-A61E-6BD2B57ABC08}" dt="2022-09-06T12:55:12.070" v="99" actId="14100"/>
          <ac:picMkLst>
            <pc:docMk/>
            <pc:sldMk cId="3498398589" sldId="1076"/>
            <ac:picMk id="19" creationId="{1A98937B-DC5A-FE12-A228-293DC0B80380}"/>
          </ac:picMkLst>
        </pc:picChg>
        <pc:picChg chg="add mod ord">
          <ac:chgData name="Gardner, Ian" userId="2aec5d3d-defd-4fad-a461-8cc8a97cc804" providerId="ADAL" clId="{ADEDF5EC-BCFC-4918-A61E-6BD2B57ABC08}" dt="2022-09-06T12:55:36.981" v="103" actId="1076"/>
          <ac:picMkLst>
            <pc:docMk/>
            <pc:sldMk cId="3498398589" sldId="1076"/>
            <ac:picMk id="21" creationId="{6696FA07-3696-8EE8-8078-45761E52D8ED}"/>
          </ac:picMkLst>
        </pc:picChg>
      </pc:sldChg>
    </pc:docChg>
  </pc:docChgLst>
  <pc:docChgLst>
    <pc:chgData name="Pizzi, Giulia" userId="a006c7ca-f11b-42cc-8143-864fd434d0dc" providerId="ADAL" clId="{6658F175-279C-44A2-96C1-7F9E56BC06B4}"/>
    <pc:docChg chg="undo custSel addSld delSld modSld">
      <pc:chgData name="Pizzi, Giulia" userId="a006c7ca-f11b-42cc-8143-864fd434d0dc" providerId="ADAL" clId="{6658F175-279C-44A2-96C1-7F9E56BC06B4}" dt="2022-08-31T11:39:24.292" v="264" actId="26606"/>
      <pc:docMkLst>
        <pc:docMk/>
      </pc:docMkLst>
      <pc:sldChg chg="addSp delSp modSp del mod modClrScheme chgLayout">
        <pc:chgData name="Pizzi, Giulia" userId="a006c7ca-f11b-42cc-8143-864fd434d0dc" providerId="ADAL" clId="{6658F175-279C-44A2-96C1-7F9E56BC06B4}" dt="2022-08-30T13:06:32.989" v="218" actId="2696"/>
        <pc:sldMkLst>
          <pc:docMk/>
          <pc:sldMk cId="1530938515" sldId="257"/>
        </pc:sldMkLst>
        <pc:spChg chg="del mod ord">
          <ac:chgData name="Pizzi, Giulia" userId="a006c7ca-f11b-42cc-8143-864fd434d0dc" providerId="ADAL" clId="{6658F175-279C-44A2-96C1-7F9E56BC06B4}" dt="2022-08-30T12:53:30.563" v="72" actId="478"/>
          <ac:spMkLst>
            <pc:docMk/>
            <pc:sldMk cId="1530938515" sldId="257"/>
            <ac:spMk id="2" creationId="{0DC28924-4F14-44BE-85FC-CB8F712B9745}"/>
          </ac:spMkLst>
        </pc:spChg>
        <pc:spChg chg="mod ord">
          <ac:chgData name="Pizzi, Giulia" userId="a006c7ca-f11b-42cc-8143-864fd434d0dc" providerId="ADAL" clId="{6658F175-279C-44A2-96C1-7F9E56BC06B4}" dt="2022-08-30T12:53:09.282" v="66" actId="255"/>
          <ac:spMkLst>
            <pc:docMk/>
            <pc:sldMk cId="1530938515" sldId="257"/>
            <ac:spMk id="3" creationId="{B917B23B-0923-4E8D-A7E8-C8246D9F7EE3}"/>
          </ac:spMkLst>
        </pc:spChg>
        <pc:spChg chg="mod ord">
          <ac:chgData name="Pizzi, Giulia" userId="a006c7ca-f11b-42cc-8143-864fd434d0dc" providerId="ADAL" clId="{6658F175-279C-44A2-96C1-7F9E56BC06B4}" dt="2022-08-30T12:53:02.862" v="65" actId="700"/>
          <ac:spMkLst>
            <pc:docMk/>
            <pc:sldMk cId="1530938515" sldId="257"/>
            <ac:spMk id="4" creationId="{FF02C00D-97D8-4334-A5C7-B7F7678F8B84}"/>
          </ac:spMkLst>
        </pc:spChg>
        <pc:spChg chg="add mod">
          <ac:chgData name="Pizzi, Giulia" userId="a006c7ca-f11b-42cc-8143-864fd434d0dc" providerId="ADAL" clId="{6658F175-279C-44A2-96C1-7F9E56BC06B4}" dt="2022-08-30T12:53:43.584" v="74" actId="1076"/>
          <ac:spMkLst>
            <pc:docMk/>
            <pc:sldMk cId="1530938515" sldId="257"/>
            <ac:spMk id="7" creationId="{D7D8BCC6-883E-9AEC-A580-F38B70A78FE1}"/>
          </ac:spMkLst>
        </pc:spChg>
        <pc:spChg chg="mod">
          <ac:chgData name="Pizzi, Giulia" userId="a006c7ca-f11b-42cc-8143-864fd434d0dc" providerId="ADAL" clId="{6658F175-279C-44A2-96C1-7F9E56BC06B4}" dt="2022-08-30T12:53:43.584" v="74" actId="1076"/>
          <ac:spMkLst>
            <pc:docMk/>
            <pc:sldMk cId="1530938515" sldId="257"/>
            <ac:spMk id="12" creationId="{1F0D62AA-C8BE-41AB-B94D-D71A07B6AE4B}"/>
          </ac:spMkLst>
        </pc:spChg>
        <pc:spChg chg="mod">
          <ac:chgData name="Pizzi, Giulia" userId="a006c7ca-f11b-42cc-8143-864fd434d0dc" providerId="ADAL" clId="{6658F175-279C-44A2-96C1-7F9E56BC06B4}" dt="2022-08-30T12:53:54.235" v="77" actId="1076"/>
          <ac:spMkLst>
            <pc:docMk/>
            <pc:sldMk cId="1530938515" sldId="257"/>
            <ac:spMk id="13" creationId="{A3EC8ABD-6122-4D59-A8A8-E994004C4923}"/>
          </ac:spMkLst>
        </pc:spChg>
        <pc:spChg chg="mod">
          <ac:chgData name="Pizzi, Giulia" userId="a006c7ca-f11b-42cc-8143-864fd434d0dc" providerId="ADAL" clId="{6658F175-279C-44A2-96C1-7F9E56BC06B4}" dt="2022-08-30T12:53:43.584" v="74" actId="1076"/>
          <ac:spMkLst>
            <pc:docMk/>
            <pc:sldMk cId="1530938515" sldId="257"/>
            <ac:spMk id="14" creationId="{BB0EBF3A-B800-4B61-A3D4-96F160400D82}"/>
          </ac:spMkLst>
        </pc:spChg>
        <pc:picChg chg="mod">
          <ac:chgData name="Pizzi, Giulia" userId="a006c7ca-f11b-42cc-8143-864fd434d0dc" providerId="ADAL" clId="{6658F175-279C-44A2-96C1-7F9E56BC06B4}" dt="2022-08-30T12:53:49.003" v="76" actId="1076"/>
          <ac:picMkLst>
            <pc:docMk/>
            <pc:sldMk cId="1530938515" sldId="257"/>
            <ac:picMk id="5" creationId="{0BB90664-7BE2-4940-A93F-22CB165F2956}"/>
          </ac:picMkLst>
        </pc:picChg>
        <pc:picChg chg="mod">
          <ac:chgData name="Pizzi, Giulia" userId="a006c7ca-f11b-42cc-8143-864fd434d0dc" providerId="ADAL" clId="{6658F175-279C-44A2-96C1-7F9E56BC06B4}" dt="2022-08-30T12:53:35.618" v="73" actId="1076"/>
          <ac:picMkLst>
            <pc:docMk/>
            <pc:sldMk cId="1530938515" sldId="257"/>
            <ac:picMk id="6" creationId="{BD4B04D6-7859-4B7D-82B6-96FFBA323947}"/>
          </ac:picMkLst>
        </pc:picChg>
        <pc:picChg chg="mod">
          <ac:chgData name="Pizzi, Giulia" userId="a006c7ca-f11b-42cc-8143-864fd434d0dc" providerId="ADAL" clId="{6658F175-279C-44A2-96C1-7F9E56BC06B4}" dt="2022-08-30T12:53:35.618" v="73" actId="1076"/>
          <ac:picMkLst>
            <pc:docMk/>
            <pc:sldMk cId="1530938515" sldId="257"/>
            <ac:picMk id="15" creationId="{382F18D9-F11C-4E3D-B05A-6B8F6041FB9C}"/>
          </ac:picMkLst>
        </pc:picChg>
        <pc:picChg chg="mod">
          <ac:chgData name="Pizzi, Giulia" userId="a006c7ca-f11b-42cc-8143-864fd434d0dc" providerId="ADAL" clId="{6658F175-279C-44A2-96C1-7F9E56BC06B4}" dt="2022-08-30T12:53:35.618" v="73" actId="1076"/>
          <ac:picMkLst>
            <pc:docMk/>
            <pc:sldMk cId="1530938515" sldId="257"/>
            <ac:picMk id="16" creationId="{5582B579-CF2B-4735-8D46-635EE6148C8C}"/>
          </ac:picMkLst>
        </pc:picChg>
      </pc:sldChg>
      <pc:sldChg chg="del">
        <pc:chgData name="Pizzi, Giulia" userId="a006c7ca-f11b-42cc-8143-864fd434d0dc" providerId="ADAL" clId="{6658F175-279C-44A2-96C1-7F9E56BC06B4}" dt="2022-08-30T12:44:30.602" v="5" actId="2696"/>
        <pc:sldMkLst>
          <pc:docMk/>
          <pc:sldMk cId="1639799154" sldId="258"/>
        </pc:sldMkLst>
      </pc:sldChg>
      <pc:sldChg chg="addSp delSp modSp mod modClrScheme chgLayout">
        <pc:chgData name="Pizzi, Giulia" userId="a006c7ca-f11b-42cc-8143-864fd434d0dc" providerId="ADAL" clId="{6658F175-279C-44A2-96C1-7F9E56BC06B4}" dt="2022-08-30T13:06:21.265" v="217" actId="403"/>
        <pc:sldMkLst>
          <pc:docMk/>
          <pc:sldMk cId="1759343347" sldId="259"/>
        </pc:sldMkLst>
        <pc:spChg chg="mod ord">
          <ac:chgData name="Pizzi, Giulia" userId="a006c7ca-f11b-42cc-8143-864fd434d0dc" providerId="ADAL" clId="{6658F175-279C-44A2-96C1-7F9E56BC06B4}" dt="2022-08-30T13:06:21.265" v="217" actId="403"/>
          <ac:spMkLst>
            <pc:docMk/>
            <pc:sldMk cId="1759343347" sldId="259"/>
            <ac:spMk id="2" creationId="{ECB6B61F-49AA-424C-BEE0-AB7D50D5A4B0}"/>
          </ac:spMkLst>
        </pc:spChg>
        <pc:spChg chg="mod ord">
          <ac:chgData name="Pizzi, Giulia" userId="a006c7ca-f11b-42cc-8143-864fd434d0dc" providerId="ADAL" clId="{6658F175-279C-44A2-96C1-7F9E56BC06B4}" dt="2022-08-30T12:51:49.447" v="49" actId="700"/>
          <ac:spMkLst>
            <pc:docMk/>
            <pc:sldMk cId="1759343347" sldId="259"/>
            <ac:spMk id="3" creationId="{BC8004F5-A282-4498-8602-542C4414FDA8}"/>
          </ac:spMkLst>
        </pc:spChg>
        <pc:spChg chg="add del mod ord">
          <ac:chgData name="Pizzi, Giulia" userId="a006c7ca-f11b-42cc-8143-864fd434d0dc" providerId="ADAL" clId="{6658F175-279C-44A2-96C1-7F9E56BC06B4}" dt="2022-08-30T12:51:59.670" v="52" actId="478"/>
          <ac:spMkLst>
            <pc:docMk/>
            <pc:sldMk cId="1759343347" sldId="259"/>
            <ac:spMk id="4" creationId="{FC2A88A5-8179-F17A-BE85-EC86445F546F}"/>
          </ac:spMkLst>
        </pc:spChg>
        <pc:spChg chg="mod">
          <ac:chgData name="Pizzi, Giulia" userId="a006c7ca-f11b-42cc-8143-864fd434d0dc" providerId="ADAL" clId="{6658F175-279C-44A2-96C1-7F9E56BC06B4}" dt="2022-08-30T12:52:19.358" v="55" actId="1076"/>
          <ac:spMkLst>
            <pc:docMk/>
            <pc:sldMk cId="1759343347" sldId="259"/>
            <ac:spMk id="5" creationId="{E0A732C3-FD16-42DD-B7F0-35DFBFA7DCC1}"/>
          </ac:spMkLst>
        </pc:spChg>
        <pc:spChg chg="mod">
          <ac:chgData name="Pizzi, Giulia" userId="a006c7ca-f11b-42cc-8143-864fd434d0dc" providerId="ADAL" clId="{6658F175-279C-44A2-96C1-7F9E56BC06B4}" dt="2022-08-30T12:52:07.612" v="54" actId="1076"/>
          <ac:spMkLst>
            <pc:docMk/>
            <pc:sldMk cId="1759343347" sldId="259"/>
            <ac:spMk id="6" creationId="{332C401A-4650-4081-830E-0457B5998E08}"/>
          </ac:spMkLst>
        </pc:spChg>
      </pc:sldChg>
      <pc:sldChg chg="del">
        <pc:chgData name="Pizzi, Giulia" userId="a006c7ca-f11b-42cc-8143-864fd434d0dc" providerId="ADAL" clId="{6658F175-279C-44A2-96C1-7F9E56BC06B4}" dt="2022-08-30T12:44:30.602" v="5" actId="2696"/>
        <pc:sldMkLst>
          <pc:docMk/>
          <pc:sldMk cId="1527386939" sldId="261"/>
        </pc:sldMkLst>
      </pc:sldChg>
      <pc:sldChg chg="modSp mod modClrScheme chgLayout">
        <pc:chgData name="Pizzi, Giulia" userId="a006c7ca-f11b-42cc-8143-864fd434d0dc" providerId="ADAL" clId="{6658F175-279C-44A2-96C1-7F9E56BC06B4}" dt="2022-08-30T12:45:38.730" v="12" actId="20577"/>
        <pc:sldMkLst>
          <pc:docMk/>
          <pc:sldMk cId="56656121" sldId="263"/>
        </pc:sldMkLst>
        <pc:spChg chg="mod ord">
          <ac:chgData name="Pizzi, Giulia" userId="a006c7ca-f11b-42cc-8143-864fd434d0dc" providerId="ADAL" clId="{6658F175-279C-44A2-96C1-7F9E56BC06B4}" dt="2022-08-30T12:45:20.236" v="7" actId="700"/>
          <ac:spMkLst>
            <pc:docMk/>
            <pc:sldMk cId="56656121" sldId="263"/>
            <ac:spMk id="4" creationId="{7FD235DB-5D2C-4461-8C51-084E8CA1EC2D}"/>
          </ac:spMkLst>
        </pc:spChg>
        <pc:spChg chg="mod ord">
          <ac:chgData name="Pizzi, Giulia" userId="a006c7ca-f11b-42cc-8143-864fd434d0dc" providerId="ADAL" clId="{6658F175-279C-44A2-96C1-7F9E56BC06B4}" dt="2022-08-30T12:45:38.730" v="12" actId="20577"/>
          <ac:spMkLst>
            <pc:docMk/>
            <pc:sldMk cId="56656121" sldId="263"/>
            <ac:spMk id="11" creationId="{0736937C-2964-4E82-B928-D2F9E3B3A0B1}"/>
          </ac:spMkLst>
        </pc:spChg>
        <pc:spChg chg="mod ord">
          <ac:chgData name="Pizzi, Giulia" userId="a006c7ca-f11b-42cc-8143-864fd434d0dc" providerId="ADAL" clId="{6658F175-279C-44A2-96C1-7F9E56BC06B4}" dt="2022-08-30T12:45:27.382" v="10" actId="27636"/>
          <ac:spMkLst>
            <pc:docMk/>
            <pc:sldMk cId="56656121" sldId="263"/>
            <ac:spMk id="13" creationId="{5BCB37A0-9ADC-42AD-B531-914209E12D39}"/>
          </ac:spMkLst>
        </pc:spChg>
      </pc:sldChg>
      <pc:sldChg chg="del">
        <pc:chgData name="Pizzi, Giulia" userId="a006c7ca-f11b-42cc-8143-864fd434d0dc" providerId="ADAL" clId="{6658F175-279C-44A2-96C1-7F9E56BC06B4}" dt="2022-08-30T12:48:27.644" v="30" actId="2696"/>
        <pc:sldMkLst>
          <pc:docMk/>
          <pc:sldMk cId="1406531372" sldId="264"/>
        </pc:sldMkLst>
      </pc:sldChg>
      <pc:sldChg chg="modSp mod">
        <pc:chgData name="Pizzi, Giulia" userId="a006c7ca-f11b-42cc-8143-864fd434d0dc" providerId="ADAL" clId="{6658F175-279C-44A2-96C1-7F9E56BC06B4}" dt="2022-08-30T13:13:10.281" v="262" actId="20577"/>
        <pc:sldMkLst>
          <pc:docMk/>
          <pc:sldMk cId="1483205140" sldId="265"/>
        </pc:sldMkLst>
        <pc:spChg chg="mod">
          <ac:chgData name="Pizzi, Giulia" userId="a006c7ca-f11b-42cc-8143-864fd434d0dc" providerId="ADAL" clId="{6658F175-279C-44A2-96C1-7F9E56BC06B4}" dt="2022-08-30T12:44:10.083" v="4" actId="403"/>
          <ac:spMkLst>
            <pc:docMk/>
            <pc:sldMk cId="1483205140" sldId="265"/>
            <ac:spMk id="7" creationId="{00000000-0000-0000-0000-000000000000}"/>
          </ac:spMkLst>
        </pc:spChg>
        <pc:spChg chg="mod">
          <ac:chgData name="Pizzi, Giulia" userId="a006c7ca-f11b-42cc-8143-864fd434d0dc" providerId="ADAL" clId="{6658F175-279C-44A2-96C1-7F9E56BC06B4}" dt="2022-08-30T13:13:10.281" v="262" actId="20577"/>
          <ac:spMkLst>
            <pc:docMk/>
            <pc:sldMk cId="1483205140" sldId="265"/>
            <ac:spMk id="14" creationId="{A0060E2F-765F-E8F5-3D52-5A01DF01D9F4}"/>
          </ac:spMkLst>
        </pc:spChg>
      </pc:sldChg>
      <pc:sldChg chg="del">
        <pc:chgData name="Pizzi, Giulia" userId="a006c7ca-f11b-42cc-8143-864fd434d0dc" providerId="ADAL" clId="{6658F175-279C-44A2-96C1-7F9E56BC06B4}" dt="2022-08-30T13:06:55.109" v="219" actId="2696"/>
        <pc:sldMkLst>
          <pc:docMk/>
          <pc:sldMk cId="2055545071" sldId="270"/>
        </pc:sldMkLst>
      </pc:sldChg>
      <pc:sldChg chg="del">
        <pc:chgData name="Pizzi, Giulia" userId="a006c7ca-f11b-42cc-8143-864fd434d0dc" providerId="ADAL" clId="{6658F175-279C-44A2-96C1-7F9E56BC06B4}" dt="2022-08-30T12:44:30.602" v="5" actId="2696"/>
        <pc:sldMkLst>
          <pc:docMk/>
          <pc:sldMk cId="785934443" sldId="275"/>
        </pc:sldMkLst>
      </pc:sldChg>
      <pc:sldChg chg="del">
        <pc:chgData name="Pizzi, Giulia" userId="a006c7ca-f11b-42cc-8143-864fd434d0dc" providerId="ADAL" clId="{6658F175-279C-44A2-96C1-7F9E56BC06B4}" dt="2022-08-30T12:44:30.602" v="5" actId="2696"/>
        <pc:sldMkLst>
          <pc:docMk/>
          <pc:sldMk cId="206891354" sldId="277"/>
        </pc:sldMkLst>
      </pc:sldChg>
      <pc:sldChg chg="del">
        <pc:chgData name="Pizzi, Giulia" userId="a006c7ca-f11b-42cc-8143-864fd434d0dc" providerId="ADAL" clId="{6658F175-279C-44A2-96C1-7F9E56BC06B4}" dt="2022-08-30T12:44:30.602" v="5" actId="2696"/>
        <pc:sldMkLst>
          <pc:docMk/>
          <pc:sldMk cId="343084878" sldId="278"/>
        </pc:sldMkLst>
      </pc:sldChg>
      <pc:sldChg chg="del">
        <pc:chgData name="Pizzi, Giulia" userId="a006c7ca-f11b-42cc-8143-864fd434d0dc" providerId="ADAL" clId="{6658F175-279C-44A2-96C1-7F9E56BC06B4}" dt="2022-08-30T12:44:30.602" v="5" actId="2696"/>
        <pc:sldMkLst>
          <pc:docMk/>
          <pc:sldMk cId="1581149753" sldId="285"/>
        </pc:sldMkLst>
      </pc:sldChg>
      <pc:sldChg chg="del">
        <pc:chgData name="Pizzi, Giulia" userId="a006c7ca-f11b-42cc-8143-864fd434d0dc" providerId="ADAL" clId="{6658F175-279C-44A2-96C1-7F9E56BC06B4}" dt="2022-08-30T12:44:30.602" v="5" actId="2696"/>
        <pc:sldMkLst>
          <pc:docMk/>
          <pc:sldMk cId="2524217380" sldId="286"/>
        </pc:sldMkLst>
      </pc:sldChg>
      <pc:sldChg chg="del">
        <pc:chgData name="Pizzi, Giulia" userId="a006c7ca-f11b-42cc-8143-864fd434d0dc" providerId="ADAL" clId="{6658F175-279C-44A2-96C1-7F9E56BC06B4}" dt="2022-08-30T12:44:30.602" v="5" actId="2696"/>
        <pc:sldMkLst>
          <pc:docMk/>
          <pc:sldMk cId="1700066413" sldId="287"/>
        </pc:sldMkLst>
      </pc:sldChg>
      <pc:sldChg chg="del">
        <pc:chgData name="Pizzi, Giulia" userId="a006c7ca-f11b-42cc-8143-864fd434d0dc" providerId="ADAL" clId="{6658F175-279C-44A2-96C1-7F9E56BC06B4}" dt="2022-08-30T12:44:30.602" v="5" actId="2696"/>
        <pc:sldMkLst>
          <pc:docMk/>
          <pc:sldMk cId="4062026750" sldId="288"/>
        </pc:sldMkLst>
      </pc:sldChg>
      <pc:sldChg chg="del">
        <pc:chgData name="Pizzi, Giulia" userId="a006c7ca-f11b-42cc-8143-864fd434d0dc" providerId="ADAL" clId="{6658F175-279C-44A2-96C1-7F9E56BC06B4}" dt="2022-08-30T12:44:30.602" v="5" actId="2696"/>
        <pc:sldMkLst>
          <pc:docMk/>
          <pc:sldMk cId="860605084" sldId="289"/>
        </pc:sldMkLst>
      </pc:sldChg>
      <pc:sldChg chg="del">
        <pc:chgData name="Pizzi, Giulia" userId="a006c7ca-f11b-42cc-8143-864fd434d0dc" providerId="ADAL" clId="{6658F175-279C-44A2-96C1-7F9E56BC06B4}" dt="2022-08-30T12:44:30.602" v="5" actId="2696"/>
        <pc:sldMkLst>
          <pc:docMk/>
          <pc:sldMk cId="4019967560" sldId="290"/>
        </pc:sldMkLst>
      </pc:sldChg>
      <pc:sldChg chg="del">
        <pc:chgData name="Pizzi, Giulia" userId="a006c7ca-f11b-42cc-8143-864fd434d0dc" providerId="ADAL" clId="{6658F175-279C-44A2-96C1-7F9E56BC06B4}" dt="2022-08-30T12:44:30.602" v="5" actId="2696"/>
        <pc:sldMkLst>
          <pc:docMk/>
          <pc:sldMk cId="3201944720" sldId="291"/>
        </pc:sldMkLst>
      </pc:sldChg>
      <pc:sldChg chg="del">
        <pc:chgData name="Pizzi, Giulia" userId="a006c7ca-f11b-42cc-8143-864fd434d0dc" providerId="ADAL" clId="{6658F175-279C-44A2-96C1-7F9E56BC06B4}" dt="2022-08-30T12:44:30.602" v="5" actId="2696"/>
        <pc:sldMkLst>
          <pc:docMk/>
          <pc:sldMk cId="1407710025" sldId="292"/>
        </pc:sldMkLst>
      </pc:sldChg>
      <pc:sldChg chg="del">
        <pc:chgData name="Pizzi, Giulia" userId="a006c7ca-f11b-42cc-8143-864fd434d0dc" providerId="ADAL" clId="{6658F175-279C-44A2-96C1-7F9E56BC06B4}" dt="2022-08-30T12:44:30.602" v="5" actId="2696"/>
        <pc:sldMkLst>
          <pc:docMk/>
          <pc:sldMk cId="3187223082" sldId="293"/>
        </pc:sldMkLst>
      </pc:sldChg>
      <pc:sldChg chg="del">
        <pc:chgData name="Pizzi, Giulia" userId="a006c7ca-f11b-42cc-8143-864fd434d0dc" providerId="ADAL" clId="{6658F175-279C-44A2-96C1-7F9E56BC06B4}" dt="2022-08-30T12:44:30.602" v="5" actId="2696"/>
        <pc:sldMkLst>
          <pc:docMk/>
          <pc:sldMk cId="16447699" sldId="294"/>
        </pc:sldMkLst>
      </pc:sldChg>
      <pc:sldChg chg="del">
        <pc:chgData name="Pizzi, Giulia" userId="a006c7ca-f11b-42cc-8143-864fd434d0dc" providerId="ADAL" clId="{6658F175-279C-44A2-96C1-7F9E56BC06B4}" dt="2022-08-30T12:44:30.602" v="5" actId="2696"/>
        <pc:sldMkLst>
          <pc:docMk/>
          <pc:sldMk cId="1443468001" sldId="296"/>
        </pc:sldMkLst>
      </pc:sldChg>
      <pc:sldChg chg="del">
        <pc:chgData name="Pizzi, Giulia" userId="a006c7ca-f11b-42cc-8143-864fd434d0dc" providerId="ADAL" clId="{6658F175-279C-44A2-96C1-7F9E56BC06B4}" dt="2022-08-30T12:44:30.602" v="5" actId="2696"/>
        <pc:sldMkLst>
          <pc:docMk/>
          <pc:sldMk cId="430002660" sldId="297"/>
        </pc:sldMkLst>
      </pc:sldChg>
      <pc:sldChg chg="modSp mod modClrScheme chgLayout">
        <pc:chgData name="Pizzi, Giulia" userId="a006c7ca-f11b-42cc-8143-864fd434d0dc" providerId="ADAL" clId="{6658F175-279C-44A2-96C1-7F9E56BC06B4}" dt="2022-08-30T13:09:52.842" v="258" actId="700"/>
        <pc:sldMkLst>
          <pc:docMk/>
          <pc:sldMk cId="1749416582" sldId="492"/>
        </pc:sldMkLst>
        <pc:spChg chg="mod ord">
          <ac:chgData name="Pizzi, Giulia" userId="a006c7ca-f11b-42cc-8143-864fd434d0dc" providerId="ADAL" clId="{6658F175-279C-44A2-96C1-7F9E56BC06B4}" dt="2022-08-30T13:09:52.842" v="258" actId="700"/>
          <ac:spMkLst>
            <pc:docMk/>
            <pc:sldMk cId="1749416582" sldId="492"/>
            <ac:spMk id="2" creationId="{8DB604C6-2974-4409-9C54-01C5399721BE}"/>
          </ac:spMkLst>
        </pc:spChg>
        <pc:spChg chg="mod ord">
          <ac:chgData name="Pizzi, Giulia" userId="a006c7ca-f11b-42cc-8143-864fd434d0dc" providerId="ADAL" clId="{6658F175-279C-44A2-96C1-7F9E56BC06B4}" dt="2022-08-30T13:09:52.842" v="258" actId="700"/>
          <ac:spMkLst>
            <pc:docMk/>
            <pc:sldMk cId="1749416582" sldId="492"/>
            <ac:spMk id="3" creationId="{E4C2475C-C761-4042-8C3F-F5D073D16F92}"/>
          </ac:spMkLst>
        </pc:spChg>
        <pc:spChg chg="mod ord">
          <ac:chgData name="Pizzi, Giulia" userId="a006c7ca-f11b-42cc-8143-864fd434d0dc" providerId="ADAL" clId="{6658F175-279C-44A2-96C1-7F9E56BC06B4}" dt="2022-08-30T13:09:52.842" v="258" actId="700"/>
          <ac:spMkLst>
            <pc:docMk/>
            <pc:sldMk cId="1749416582" sldId="492"/>
            <ac:spMk id="4" creationId="{6E848F69-05F6-43CE-8375-E48F01CCD87F}"/>
          </ac:spMkLst>
        </pc:spChg>
      </pc:sldChg>
      <pc:sldChg chg="modSp mod modClrScheme chgLayout">
        <pc:chgData name="Pizzi, Giulia" userId="a006c7ca-f11b-42cc-8143-864fd434d0dc" providerId="ADAL" clId="{6658F175-279C-44A2-96C1-7F9E56BC06B4}" dt="2022-08-30T13:08:58.658" v="251" actId="255"/>
        <pc:sldMkLst>
          <pc:docMk/>
          <pc:sldMk cId="3352083071" sldId="572"/>
        </pc:sldMkLst>
        <pc:spChg chg="mod ord">
          <ac:chgData name="Pizzi, Giulia" userId="a006c7ca-f11b-42cc-8143-864fd434d0dc" providerId="ADAL" clId="{6658F175-279C-44A2-96C1-7F9E56BC06B4}" dt="2022-08-30T13:08:53.443" v="250" actId="700"/>
          <ac:spMkLst>
            <pc:docMk/>
            <pc:sldMk cId="3352083071" sldId="572"/>
            <ac:spMk id="4" creationId="{925772CE-0B9A-4E36-BAFD-2B8A6D71AA83}"/>
          </ac:spMkLst>
        </pc:spChg>
        <pc:spChg chg="mod ord">
          <ac:chgData name="Pizzi, Giulia" userId="a006c7ca-f11b-42cc-8143-864fd434d0dc" providerId="ADAL" clId="{6658F175-279C-44A2-96C1-7F9E56BC06B4}" dt="2022-08-30T13:08:53.443" v="250" actId="700"/>
          <ac:spMkLst>
            <pc:docMk/>
            <pc:sldMk cId="3352083071" sldId="572"/>
            <ac:spMk id="5" creationId="{BB862EC1-F31F-4990-BF3F-5733E47117B0}"/>
          </ac:spMkLst>
        </pc:spChg>
        <pc:spChg chg="mod ord">
          <ac:chgData name="Pizzi, Giulia" userId="a006c7ca-f11b-42cc-8143-864fd434d0dc" providerId="ADAL" clId="{6658F175-279C-44A2-96C1-7F9E56BC06B4}" dt="2022-08-30T13:08:58.658" v="251" actId="255"/>
          <ac:spMkLst>
            <pc:docMk/>
            <pc:sldMk cId="3352083071" sldId="572"/>
            <ac:spMk id="6" creationId="{90E3DB8E-D0B8-48CC-BEA3-3DAA67E36712}"/>
          </ac:spMkLst>
        </pc:spChg>
      </pc:sldChg>
      <pc:sldChg chg="addSp delSp modSp mod modClrScheme chgLayout">
        <pc:chgData name="Pizzi, Giulia" userId="a006c7ca-f11b-42cc-8143-864fd434d0dc" providerId="ADAL" clId="{6658F175-279C-44A2-96C1-7F9E56BC06B4}" dt="2022-08-31T11:39:24.292" v="264" actId="26606"/>
        <pc:sldMkLst>
          <pc:docMk/>
          <pc:sldMk cId="2913122226" sldId="931"/>
        </pc:sldMkLst>
        <pc:spChg chg="add del mod ord">
          <ac:chgData name="Pizzi, Giulia" userId="a006c7ca-f11b-42cc-8143-864fd434d0dc" providerId="ADAL" clId="{6658F175-279C-44A2-96C1-7F9E56BC06B4}" dt="2022-08-31T11:39:24.292" v="264" actId="26606"/>
          <ac:spMkLst>
            <pc:docMk/>
            <pc:sldMk cId="2913122226" sldId="931"/>
            <ac:spMk id="2" creationId="{1CB6A225-821A-2794-BDD0-57BAD8C86C9E}"/>
          </ac:spMkLst>
        </pc:spChg>
        <pc:spChg chg="mod ord">
          <ac:chgData name="Pizzi, Giulia" userId="a006c7ca-f11b-42cc-8143-864fd434d0dc" providerId="ADAL" clId="{6658F175-279C-44A2-96C1-7F9E56BC06B4}" dt="2022-08-31T11:39:24.292" v="264" actId="26606"/>
          <ac:spMkLst>
            <pc:docMk/>
            <pc:sldMk cId="2913122226" sldId="931"/>
            <ac:spMk id="7" creationId="{00000000-0000-0000-0000-000000000000}"/>
          </ac:spMkLst>
        </pc:spChg>
        <pc:spChg chg="add">
          <ac:chgData name="Pizzi, Giulia" userId="a006c7ca-f11b-42cc-8143-864fd434d0dc" providerId="ADAL" clId="{6658F175-279C-44A2-96C1-7F9E56BC06B4}" dt="2022-08-31T11:39:24.292" v="264" actId="26606"/>
          <ac:spMkLst>
            <pc:docMk/>
            <pc:sldMk cId="2913122226" sldId="931"/>
            <ac:spMk id="14" creationId="{C2990C7C-F1D4-55A6-8AF9-33304FCA09BC}"/>
          </ac:spMkLst>
        </pc:spChg>
        <pc:picChg chg="mod ord modCrop">
          <ac:chgData name="Pizzi, Giulia" userId="a006c7ca-f11b-42cc-8143-864fd434d0dc" providerId="ADAL" clId="{6658F175-279C-44A2-96C1-7F9E56BC06B4}" dt="2022-08-31T11:39:24.292" v="264" actId="26606"/>
          <ac:picMkLst>
            <pc:docMk/>
            <pc:sldMk cId="2913122226" sldId="931"/>
            <ac:picMk id="9" creationId="{6E189943-9DA9-4A1E-8A4F-606CCAB8F97A}"/>
          </ac:picMkLst>
        </pc:picChg>
      </pc:sldChg>
      <pc:sldChg chg="addSp delSp modSp add mod modClrScheme chgLayout modNotesTx">
        <pc:chgData name="Pizzi, Giulia" userId="a006c7ca-f11b-42cc-8143-864fd434d0dc" providerId="ADAL" clId="{6658F175-279C-44A2-96C1-7F9E56BC06B4}" dt="2022-08-30T13:06:02.785" v="216" actId="404"/>
        <pc:sldMkLst>
          <pc:docMk/>
          <pc:sldMk cId="839217731" sldId="937"/>
        </pc:sldMkLst>
        <pc:spChg chg="del mod ord">
          <ac:chgData name="Pizzi, Giulia" userId="a006c7ca-f11b-42cc-8143-864fd434d0dc" providerId="ADAL" clId="{6658F175-279C-44A2-96C1-7F9E56BC06B4}" dt="2022-08-30T12:56:46.138" v="101" actId="478"/>
          <ac:spMkLst>
            <pc:docMk/>
            <pc:sldMk cId="839217731" sldId="937"/>
            <ac:spMk id="2" creationId="{0DC28924-4F14-44BE-85FC-CB8F712B9745}"/>
          </ac:spMkLst>
        </pc:spChg>
        <pc:spChg chg="mod ord">
          <ac:chgData name="Pizzi, Giulia" userId="a006c7ca-f11b-42cc-8143-864fd434d0dc" providerId="ADAL" clId="{6658F175-279C-44A2-96C1-7F9E56BC06B4}" dt="2022-08-30T13:06:02.785" v="216" actId="404"/>
          <ac:spMkLst>
            <pc:docMk/>
            <pc:sldMk cId="839217731" sldId="937"/>
            <ac:spMk id="3" creationId="{B917B23B-0923-4E8D-A7E8-C8246D9F7EE3}"/>
          </ac:spMkLst>
        </pc:spChg>
        <pc:spChg chg="mod ord">
          <ac:chgData name="Pizzi, Giulia" userId="a006c7ca-f11b-42cc-8143-864fd434d0dc" providerId="ADAL" clId="{6658F175-279C-44A2-96C1-7F9E56BC06B4}" dt="2022-08-30T12:54:50.146" v="81" actId="700"/>
          <ac:spMkLst>
            <pc:docMk/>
            <pc:sldMk cId="839217731" sldId="937"/>
            <ac:spMk id="4" creationId="{FF02C00D-97D8-4334-A5C7-B7F7678F8B84}"/>
          </ac:spMkLst>
        </pc:spChg>
        <pc:spChg chg="add del mod">
          <ac:chgData name="Pizzi, Giulia" userId="a006c7ca-f11b-42cc-8143-864fd434d0dc" providerId="ADAL" clId="{6658F175-279C-44A2-96C1-7F9E56BC06B4}" dt="2022-08-30T12:55:19.367" v="85"/>
          <ac:spMkLst>
            <pc:docMk/>
            <pc:sldMk cId="839217731" sldId="937"/>
            <ac:spMk id="5" creationId="{2369D068-5D6C-5293-5A54-66188B755D60}"/>
          </ac:spMkLst>
        </pc:spChg>
        <pc:spChg chg="add del mod">
          <ac:chgData name="Pizzi, Giulia" userId="a006c7ca-f11b-42cc-8143-864fd434d0dc" providerId="ADAL" clId="{6658F175-279C-44A2-96C1-7F9E56BC06B4}" dt="2022-08-30T12:55:19.367" v="85"/>
          <ac:spMkLst>
            <pc:docMk/>
            <pc:sldMk cId="839217731" sldId="937"/>
            <ac:spMk id="8" creationId="{7D004AD8-9B3A-0228-04A7-59A2705BBD3E}"/>
          </ac:spMkLst>
        </pc:spChg>
        <pc:spChg chg="add mod">
          <ac:chgData name="Pizzi, Giulia" userId="a006c7ca-f11b-42cc-8143-864fd434d0dc" providerId="ADAL" clId="{6658F175-279C-44A2-96C1-7F9E56BC06B4}" dt="2022-08-30T12:59:24.142" v="143" actId="1076"/>
          <ac:spMkLst>
            <pc:docMk/>
            <pc:sldMk cId="839217731" sldId="937"/>
            <ac:spMk id="9" creationId="{029A5445-E594-A71F-6A67-B02A517A55AD}"/>
          </ac:spMkLst>
        </pc:spChg>
        <pc:spChg chg="add mod">
          <ac:chgData name="Pizzi, Giulia" userId="a006c7ca-f11b-42cc-8143-864fd434d0dc" providerId="ADAL" clId="{6658F175-279C-44A2-96C1-7F9E56BC06B4}" dt="2022-08-30T12:58:26.151" v="126" actId="1076"/>
          <ac:spMkLst>
            <pc:docMk/>
            <pc:sldMk cId="839217731" sldId="937"/>
            <ac:spMk id="10" creationId="{EC325DE1-FD8E-0639-2125-88A561710562}"/>
          </ac:spMkLst>
        </pc:spChg>
        <pc:spChg chg="mod">
          <ac:chgData name="Pizzi, Giulia" userId="a006c7ca-f11b-42cc-8143-864fd434d0dc" providerId="ADAL" clId="{6658F175-279C-44A2-96C1-7F9E56BC06B4}" dt="2022-08-30T12:59:57.813" v="146" actId="1076"/>
          <ac:spMkLst>
            <pc:docMk/>
            <pc:sldMk cId="839217731" sldId="937"/>
            <ac:spMk id="12" creationId="{1F0D62AA-C8BE-41AB-B94D-D71A07B6AE4B}"/>
          </ac:spMkLst>
        </pc:spChg>
        <pc:spChg chg="mod">
          <ac:chgData name="Pizzi, Giulia" userId="a006c7ca-f11b-42cc-8143-864fd434d0dc" providerId="ADAL" clId="{6658F175-279C-44A2-96C1-7F9E56BC06B4}" dt="2022-08-30T13:00:18.887" v="148" actId="1076"/>
          <ac:spMkLst>
            <pc:docMk/>
            <pc:sldMk cId="839217731" sldId="937"/>
            <ac:spMk id="13" creationId="{AAFD9A19-033A-494B-8690-944F1FDAD534}"/>
          </ac:spMkLst>
        </pc:spChg>
        <pc:spChg chg="mod">
          <ac:chgData name="Pizzi, Giulia" userId="a006c7ca-f11b-42cc-8143-864fd434d0dc" providerId="ADAL" clId="{6658F175-279C-44A2-96C1-7F9E56BC06B4}" dt="2022-08-30T13:00:18.887" v="148" actId="1076"/>
          <ac:spMkLst>
            <pc:docMk/>
            <pc:sldMk cId="839217731" sldId="937"/>
            <ac:spMk id="19" creationId="{5C308E3F-94CB-4169-9A37-CC849F950D90}"/>
          </ac:spMkLst>
        </pc:spChg>
        <pc:spChg chg="mod">
          <ac:chgData name="Pizzi, Giulia" userId="a006c7ca-f11b-42cc-8143-864fd434d0dc" providerId="ADAL" clId="{6658F175-279C-44A2-96C1-7F9E56BC06B4}" dt="2022-08-30T13:00:18.887" v="148" actId="1076"/>
          <ac:spMkLst>
            <pc:docMk/>
            <pc:sldMk cId="839217731" sldId="937"/>
            <ac:spMk id="20" creationId="{84688522-ADE9-4250-873F-EB9DA8C1589F}"/>
          </ac:spMkLst>
        </pc:spChg>
        <pc:spChg chg="mod">
          <ac:chgData name="Pizzi, Giulia" userId="a006c7ca-f11b-42cc-8143-864fd434d0dc" providerId="ADAL" clId="{6658F175-279C-44A2-96C1-7F9E56BC06B4}" dt="2022-08-30T12:59:57.813" v="146" actId="1076"/>
          <ac:spMkLst>
            <pc:docMk/>
            <pc:sldMk cId="839217731" sldId="937"/>
            <ac:spMk id="24" creationId="{519E7FCB-A0C5-4DA2-8D4F-675858839850}"/>
          </ac:spMkLst>
        </pc:spChg>
        <pc:spChg chg="add mod">
          <ac:chgData name="Pizzi, Giulia" userId="a006c7ca-f11b-42cc-8143-864fd434d0dc" providerId="ADAL" clId="{6658F175-279C-44A2-96C1-7F9E56BC06B4}" dt="2022-08-30T13:05:31.971" v="206" actId="14100"/>
          <ac:spMkLst>
            <pc:docMk/>
            <pc:sldMk cId="839217731" sldId="937"/>
            <ac:spMk id="27" creationId="{75AFF713-E47F-AB61-EA8E-74A5C38E47C5}"/>
          </ac:spMkLst>
        </pc:spChg>
        <pc:spChg chg="add mod">
          <ac:chgData name="Pizzi, Giulia" userId="a006c7ca-f11b-42cc-8143-864fd434d0dc" providerId="ADAL" clId="{6658F175-279C-44A2-96C1-7F9E56BC06B4}" dt="2022-08-30T13:05:29.051" v="205" actId="14100"/>
          <ac:spMkLst>
            <pc:docMk/>
            <pc:sldMk cId="839217731" sldId="937"/>
            <ac:spMk id="28" creationId="{D4D5E574-ADFF-AD72-DF8E-CD630211633A}"/>
          </ac:spMkLst>
        </pc:spChg>
        <pc:spChg chg="add mod">
          <ac:chgData name="Pizzi, Giulia" userId="a006c7ca-f11b-42cc-8143-864fd434d0dc" providerId="ADAL" clId="{6658F175-279C-44A2-96C1-7F9E56BC06B4}" dt="2022-08-30T13:05:26.689" v="204" actId="14100"/>
          <ac:spMkLst>
            <pc:docMk/>
            <pc:sldMk cId="839217731" sldId="937"/>
            <ac:spMk id="29" creationId="{98AAD8D5-0299-6356-F5A9-AB9B972D56AE}"/>
          </ac:spMkLst>
        </pc:spChg>
        <pc:picChg chg="mod">
          <ac:chgData name="Pizzi, Giulia" userId="a006c7ca-f11b-42cc-8143-864fd434d0dc" providerId="ADAL" clId="{6658F175-279C-44A2-96C1-7F9E56BC06B4}" dt="2022-08-30T12:59:08.251" v="137" actId="14100"/>
          <ac:picMkLst>
            <pc:docMk/>
            <pc:sldMk cId="839217731" sldId="937"/>
            <ac:picMk id="6" creationId="{BD4B04D6-7859-4B7D-82B6-96FFBA323947}"/>
          </ac:picMkLst>
        </pc:picChg>
        <pc:picChg chg="mod">
          <ac:chgData name="Pizzi, Giulia" userId="a006c7ca-f11b-42cc-8143-864fd434d0dc" providerId="ADAL" clId="{6658F175-279C-44A2-96C1-7F9E56BC06B4}" dt="2022-08-30T13:00:18.887" v="148" actId="1076"/>
          <ac:picMkLst>
            <pc:docMk/>
            <pc:sldMk cId="839217731" sldId="937"/>
            <ac:picMk id="7" creationId="{A9956EC4-60DC-46CC-AD75-12AF68F30B37}"/>
          </ac:picMkLst>
        </pc:picChg>
        <pc:picChg chg="add mod">
          <ac:chgData name="Pizzi, Giulia" userId="a006c7ca-f11b-42cc-8143-864fd434d0dc" providerId="ADAL" clId="{6658F175-279C-44A2-96C1-7F9E56BC06B4}" dt="2022-08-30T12:59:45" v="144" actId="1076"/>
          <ac:picMkLst>
            <pc:docMk/>
            <pc:sldMk cId="839217731" sldId="937"/>
            <ac:picMk id="11" creationId="{FA366246-43D2-F568-9202-AE5BFAEF8013}"/>
          </ac:picMkLst>
        </pc:picChg>
        <pc:picChg chg="add mod">
          <ac:chgData name="Pizzi, Giulia" userId="a006c7ca-f11b-42cc-8143-864fd434d0dc" providerId="ADAL" clId="{6658F175-279C-44A2-96C1-7F9E56BC06B4}" dt="2022-08-30T12:59:45" v="144" actId="1076"/>
          <ac:picMkLst>
            <pc:docMk/>
            <pc:sldMk cId="839217731" sldId="937"/>
            <ac:picMk id="14" creationId="{E793E7CB-9361-3BA2-7E79-1D59BA175E9C}"/>
          </ac:picMkLst>
        </pc:picChg>
        <pc:picChg chg="mod">
          <ac:chgData name="Pizzi, Giulia" userId="a006c7ca-f11b-42cc-8143-864fd434d0dc" providerId="ADAL" clId="{6658F175-279C-44A2-96C1-7F9E56BC06B4}" dt="2022-08-30T12:59:45" v="144" actId="1076"/>
          <ac:picMkLst>
            <pc:docMk/>
            <pc:sldMk cId="839217731" sldId="937"/>
            <ac:picMk id="15" creationId="{382F18D9-F11C-4E3D-B05A-6B8F6041FB9C}"/>
          </ac:picMkLst>
        </pc:picChg>
        <pc:picChg chg="del mod">
          <ac:chgData name="Pizzi, Giulia" userId="a006c7ca-f11b-42cc-8143-864fd434d0dc" providerId="ADAL" clId="{6658F175-279C-44A2-96C1-7F9E56BC06B4}" dt="2022-08-30T12:59:09.917" v="138" actId="478"/>
          <ac:picMkLst>
            <pc:docMk/>
            <pc:sldMk cId="839217731" sldId="937"/>
            <ac:picMk id="16" creationId="{5582B579-CF2B-4735-8D46-635EE6148C8C}"/>
          </ac:picMkLst>
        </pc:picChg>
        <pc:picChg chg="mod">
          <ac:chgData name="Pizzi, Giulia" userId="a006c7ca-f11b-42cc-8143-864fd434d0dc" providerId="ADAL" clId="{6658F175-279C-44A2-96C1-7F9E56BC06B4}" dt="2022-08-30T13:00:18.887" v="148" actId="1076"/>
          <ac:picMkLst>
            <pc:docMk/>
            <pc:sldMk cId="839217731" sldId="937"/>
            <ac:picMk id="17" creationId="{21F4F4F4-56BF-49B5-B6D9-587A21CAF658}"/>
          </ac:picMkLst>
        </pc:picChg>
        <pc:picChg chg="mod">
          <ac:chgData name="Pizzi, Giulia" userId="a006c7ca-f11b-42cc-8143-864fd434d0dc" providerId="ADAL" clId="{6658F175-279C-44A2-96C1-7F9E56BC06B4}" dt="2022-08-30T13:00:18.887" v="148" actId="1076"/>
          <ac:picMkLst>
            <pc:docMk/>
            <pc:sldMk cId="839217731" sldId="937"/>
            <ac:picMk id="18" creationId="{FAF8E29E-6499-4C1D-A3A3-0FD3935C5A0A}"/>
          </ac:picMkLst>
        </pc:picChg>
        <pc:picChg chg="add mod">
          <ac:chgData name="Pizzi, Giulia" userId="a006c7ca-f11b-42cc-8143-864fd434d0dc" providerId="ADAL" clId="{6658F175-279C-44A2-96C1-7F9E56BC06B4}" dt="2022-08-30T12:59:45" v="144" actId="1076"/>
          <ac:picMkLst>
            <pc:docMk/>
            <pc:sldMk cId="839217731" sldId="937"/>
            <ac:picMk id="21" creationId="{1C49CC96-4D99-A054-E67E-D4B17DB2CDE8}"/>
          </ac:picMkLst>
        </pc:picChg>
        <pc:picChg chg="add mod">
          <ac:chgData name="Pizzi, Giulia" userId="a006c7ca-f11b-42cc-8143-864fd434d0dc" providerId="ADAL" clId="{6658F175-279C-44A2-96C1-7F9E56BC06B4}" dt="2022-08-30T12:59:45" v="144" actId="1076"/>
          <ac:picMkLst>
            <pc:docMk/>
            <pc:sldMk cId="839217731" sldId="937"/>
            <ac:picMk id="22" creationId="{8DA29437-A47F-7A39-9D7F-2ED53201012B}"/>
          </ac:picMkLst>
        </pc:picChg>
        <pc:picChg chg="del mod">
          <ac:chgData name="Pizzi, Giulia" userId="a006c7ca-f11b-42cc-8143-864fd434d0dc" providerId="ADAL" clId="{6658F175-279C-44A2-96C1-7F9E56BC06B4}" dt="2022-08-30T12:57:30.475" v="115" actId="478"/>
          <ac:picMkLst>
            <pc:docMk/>
            <pc:sldMk cId="839217731" sldId="937"/>
            <ac:picMk id="23" creationId="{482A9893-5CDD-46DC-9956-C080D766B610}"/>
          </ac:picMkLst>
        </pc:picChg>
        <pc:picChg chg="add del mod">
          <ac:chgData name="Pizzi, Giulia" userId="a006c7ca-f11b-42cc-8143-864fd434d0dc" providerId="ADAL" clId="{6658F175-279C-44A2-96C1-7F9E56BC06B4}" dt="2022-08-30T12:59:14.086" v="140" actId="478"/>
          <ac:picMkLst>
            <pc:docMk/>
            <pc:sldMk cId="839217731" sldId="937"/>
            <ac:picMk id="25" creationId="{53EE2FF5-8FE7-A618-E0D9-F18AEA9CF4EB}"/>
          </ac:picMkLst>
        </pc:picChg>
        <pc:picChg chg="add mod">
          <ac:chgData name="Pizzi, Giulia" userId="a006c7ca-f11b-42cc-8143-864fd434d0dc" providerId="ADAL" clId="{6658F175-279C-44A2-96C1-7F9E56BC06B4}" dt="2022-08-30T12:59:20.003" v="142" actId="1076"/>
          <ac:picMkLst>
            <pc:docMk/>
            <pc:sldMk cId="839217731" sldId="937"/>
            <ac:picMk id="26" creationId="{AFC7C49C-C2AE-635F-37BB-EBFA833DEEB8}"/>
          </ac:picMkLst>
        </pc:picChg>
      </pc:sldChg>
      <pc:sldChg chg="addSp delSp modSp add del mod modClrScheme chgLayout modNotesTx">
        <pc:chgData name="Pizzi, Giulia" userId="a006c7ca-f11b-42cc-8143-864fd434d0dc" providerId="ADAL" clId="{6658F175-279C-44A2-96C1-7F9E56BC06B4}" dt="2022-08-30T13:08:30.040" v="246" actId="20577"/>
        <pc:sldMkLst>
          <pc:docMk/>
          <pc:sldMk cId="2881328530" sldId="964"/>
        </pc:sldMkLst>
        <pc:spChg chg="add mod ord">
          <ac:chgData name="Pizzi, Giulia" userId="a006c7ca-f11b-42cc-8143-864fd434d0dc" providerId="ADAL" clId="{6658F175-279C-44A2-96C1-7F9E56BC06B4}" dt="2022-08-30T13:07:08.318" v="220" actId="700"/>
          <ac:spMkLst>
            <pc:docMk/>
            <pc:sldMk cId="2881328530" sldId="964"/>
            <ac:spMk id="2" creationId="{2898864F-8B36-7188-4C61-7DD1E827C90B}"/>
          </ac:spMkLst>
        </pc:spChg>
        <pc:spChg chg="mod ord">
          <ac:chgData name="Pizzi, Giulia" userId="a006c7ca-f11b-42cc-8143-864fd434d0dc" providerId="ADAL" clId="{6658F175-279C-44A2-96C1-7F9E56BC06B4}" dt="2022-08-30T13:08:00.288" v="243" actId="255"/>
          <ac:spMkLst>
            <pc:docMk/>
            <pc:sldMk cId="2881328530" sldId="964"/>
            <ac:spMk id="3" creationId="{F24E0576-9A1F-4190-8794-0E15588E22E7}"/>
          </ac:spMkLst>
        </pc:spChg>
        <pc:spChg chg="mod ord">
          <ac:chgData name="Pizzi, Giulia" userId="a006c7ca-f11b-42cc-8143-864fd434d0dc" providerId="ADAL" clId="{6658F175-279C-44A2-96C1-7F9E56BC06B4}" dt="2022-08-30T13:07:45.536" v="234" actId="700"/>
          <ac:spMkLst>
            <pc:docMk/>
            <pc:sldMk cId="2881328530" sldId="964"/>
            <ac:spMk id="4" creationId="{2B7D877C-F0D9-4406-B8A1-E56BD8EE5D2E}"/>
          </ac:spMkLst>
        </pc:spChg>
        <pc:spChg chg="add del mod ord">
          <ac:chgData name="Pizzi, Giulia" userId="a006c7ca-f11b-42cc-8143-864fd434d0dc" providerId="ADAL" clId="{6658F175-279C-44A2-96C1-7F9E56BC06B4}" dt="2022-08-30T13:08:03.478" v="244" actId="478"/>
          <ac:spMkLst>
            <pc:docMk/>
            <pc:sldMk cId="2881328530" sldId="964"/>
            <ac:spMk id="5" creationId="{7AF9315E-0A57-F3F4-CDBA-086028FC385E}"/>
          </ac:spMkLst>
        </pc:spChg>
        <pc:spChg chg="mod">
          <ac:chgData name="Pizzi, Giulia" userId="a006c7ca-f11b-42cc-8143-864fd434d0dc" providerId="ADAL" clId="{6658F175-279C-44A2-96C1-7F9E56BC06B4}" dt="2022-08-30T13:08:21.651" v="245" actId="1076"/>
          <ac:spMkLst>
            <pc:docMk/>
            <pc:sldMk cId="2881328530" sldId="964"/>
            <ac:spMk id="8" creationId="{47CC22D1-F9E6-4AA2-B921-0667518B6D89}"/>
          </ac:spMkLst>
        </pc:spChg>
        <pc:spChg chg="mod">
          <ac:chgData name="Pizzi, Giulia" userId="a006c7ca-f11b-42cc-8143-864fd434d0dc" providerId="ADAL" clId="{6658F175-279C-44A2-96C1-7F9E56BC06B4}" dt="2022-08-30T13:08:21.651" v="245" actId="1076"/>
          <ac:spMkLst>
            <pc:docMk/>
            <pc:sldMk cId="2881328530" sldId="964"/>
            <ac:spMk id="9" creationId="{2ECEF319-9D40-4AC8-9C55-36F7CC580AF5}"/>
          </ac:spMkLst>
        </pc:spChg>
        <pc:spChg chg="mod">
          <ac:chgData name="Pizzi, Giulia" userId="a006c7ca-f11b-42cc-8143-864fd434d0dc" providerId="ADAL" clId="{6658F175-279C-44A2-96C1-7F9E56BC06B4}" dt="2022-08-30T13:08:21.651" v="245" actId="1076"/>
          <ac:spMkLst>
            <pc:docMk/>
            <pc:sldMk cId="2881328530" sldId="964"/>
            <ac:spMk id="11" creationId="{D59931A0-2B30-44DE-8D65-C30B96890CF7}"/>
          </ac:spMkLst>
        </pc:spChg>
        <pc:spChg chg="mod">
          <ac:chgData name="Pizzi, Giulia" userId="a006c7ca-f11b-42cc-8143-864fd434d0dc" providerId="ADAL" clId="{6658F175-279C-44A2-96C1-7F9E56BC06B4}" dt="2022-08-30T13:08:21.651" v="245" actId="1076"/>
          <ac:spMkLst>
            <pc:docMk/>
            <pc:sldMk cId="2881328530" sldId="964"/>
            <ac:spMk id="16" creationId="{06E37422-98E5-4230-A002-9F5192CFBBB7}"/>
          </ac:spMkLst>
        </pc:spChg>
        <pc:picChg chg="mod">
          <ac:chgData name="Pizzi, Giulia" userId="a006c7ca-f11b-42cc-8143-864fd434d0dc" providerId="ADAL" clId="{6658F175-279C-44A2-96C1-7F9E56BC06B4}" dt="2022-08-30T13:08:21.651" v="245" actId="1076"/>
          <ac:picMkLst>
            <pc:docMk/>
            <pc:sldMk cId="2881328530" sldId="964"/>
            <ac:picMk id="6" creationId="{A898CA87-0C8C-478A-B94E-4AF82932332C}"/>
          </ac:picMkLst>
        </pc:picChg>
        <pc:picChg chg="mod">
          <ac:chgData name="Pizzi, Giulia" userId="a006c7ca-f11b-42cc-8143-864fd434d0dc" providerId="ADAL" clId="{6658F175-279C-44A2-96C1-7F9E56BC06B4}" dt="2022-08-30T13:08:21.651" v="245" actId="1076"/>
          <ac:picMkLst>
            <pc:docMk/>
            <pc:sldMk cId="2881328530" sldId="964"/>
            <ac:picMk id="7" creationId="{495B1BFA-CAC2-4F0C-A5B4-FD5486290826}"/>
          </ac:picMkLst>
        </pc:picChg>
        <pc:picChg chg="mod">
          <ac:chgData name="Pizzi, Giulia" userId="a006c7ca-f11b-42cc-8143-864fd434d0dc" providerId="ADAL" clId="{6658F175-279C-44A2-96C1-7F9E56BC06B4}" dt="2022-08-30T13:08:21.651" v="245" actId="1076"/>
          <ac:picMkLst>
            <pc:docMk/>
            <pc:sldMk cId="2881328530" sldId="964"/>
            <ac:picMk id="10" creationId="{02BA0C02-2A97-4A47-86C5-942541C76E96}"/>
          </ac:picMkLst>
        </pc:picChg>
        <pc:picChg chg="mod">
          <ac:chgData name="Pizzi, Giulia" userId="a006c7ca-f11b-42cc-8143-864fd434d0dc" providerId="ADAL" clId="{6658F175-279C-44A2-96C1-7F9E56BC06B4}" dt="2022-08-30T13:08:21.651" v="245" actId="1076"/>
          <ac:picMkLst>
            <pc:docMk/>
            <pc:sldMk cId="2881328530" sldId="964"/>
            <ac:picMk id="12" creationId="{8ED056F0-AF9F-4E0E-BEB6-15E43A67DD92}"/>
          </ac:picMkLst>
        </pc:picChg>
        <pc:picChg chg="mod">
          <ac:chgData name="Pizzi, Giulia" userId="a006c7ca-f11b-42cc-8143-864fd434d0dc" providerId="ADAL" clId="{6658F175-279C-44A2-96C1-7F9E56BC06B4}" dt="2022-08-30T13:08:21.651" v="245" actId="1076"/>
          <ac:picMkLst>
            <pc:docMk/>
            <pc:sldMk cId="2881328530" sldId="964"/>
            <ac:picMk id="14" creationId="{729BE874-22F3-4870-B758-872F957FFE29}"/>
          </ac:picMkLst>
        </pc:picChg>
        <pc:picChg chg="mod">
          <ac:chgData name="Pizzi, Giulia" userId="a006c7ca-f11b-42cc-8143-864fd434d0dc" providerId="ADAL" clId="{6658F175-279C-44A2-96C1-7F9E56BC06B4}" dt="2022-08-30T13:08:21.651" v="245" actId="1076"/>
          <ac:picMkLst>
            <pc:docMk/>
            <pc:sldMk cId="2881328530" sldId="964"/>
            <ac:picMk id="18" creationId="{23528797-C372-4BD4-A8C8-4AA01D711DE9}"/>
          </ac:picMkLst>
        </pc:picChg>
        <pc:picChg chg="mod">
          <ac:chgData name="Pizzi, Giulia" userId="a006c7ca-f11b-42cc-8143-864fd434d0dc" providerId="ADAL" clId="{6658F175-279C-44A2-96C1-7F9E56BC06B4}" dt="2022-08-30T13:08:21.651" v="245" actId="1076"/>
          <ac:picMkLst>
            <pc:docMk/>
            <pc:sldMk cId="2881328530" sldId="964"/>
            <ac:picMk id="1026" creationId="{FE4E69DD-9462-4C33-A242-112F610C4E7F}"/>
          </ac:picMkLst>
        </pc:picChg>
        <pc:picChg chg="mod">
          <ac:chgData name="Pizzi, Giulia" userId="a006c7ca-f11b-42cc-8143-864fd434d0dc" providerId="ADAL" clId="{6658F175-279C-44A2-96C1-7F9E56BC06B4}" dt="2022-08-30T13:08:21.651" v="245" actId="1076"/>
          <ac:picMkLst>
            <pc:docMk/>
            <pc:sldMk cId="2881328530" sldId="964"/>
            <ac:picMk id="1027" creationId="{42988C4D-053C-44F0-826B-D706D662AB5C}"/>
          </ac:picMkLst>
        </pc:picChg>
      </pc:sldChg>
      <pc:sldChg chg="addSp delSp modSp mod modClrScheme chgLayout">
        <pc:chgData name="Pizzi, Giulia" userId="a006c7ca-f11b-42cc-8143-864fd434d0dc" providerId="ADAL" clId="{6658F175-279C-44A2-96C1-7F9E56BC06B4}" dt="2022-08-30T13:09:41.323" v="257" actId="478"/>
        <pc:sldMkLst>
          <pc:docMk/>
          <pc:sldMk cId="3290217616" sldId="1060"/>
        </pc:sldMkLst>
        <pc:spChg chg="add del mod ord">
          <ac:chgData name="Pizzi, Giulia" userId="a006c7ca-f11b-42cc-8143-864fd434d0dc" providerId="ADAL" clId="{6658F175-279C-44A2-96C1-7F9E56BC06B4}" dt="2022-08-30T13:09:41.323" v="257" actId="478"/>
          <ac:spMkLst>
            <pc:docMk/>
            <pc:sldMk cId="3290217616" sldId="1060"/>
            <ac:spMk id="2" creationId="{F60AC4D8-5226-025F-9A67-C9B7C79772D1}"/>
          </ac:spMkLst>
        </pc:spChg>
        <pc:spChg chg="mod ord">
          <ac:chgData name="Pizzi, Giulia" userId="a006c7ca-f11b-42cc-8143-864fd434d0dc" providerId="ADAL" clId="{6658F175-279C-44A2-96C1-7F9E56BC06B4}" dt="2022-08-30T13:09:23.098" v="253" actId="255"/>
          <ac:spMkLst>
            <pc:docMk/>
            <pc:sldMk cId="3290217616" sldId="1060"/>
            <ac:spMk id="3" creationId="{D43608EB-D75B-4C39-AC05-6A58356AF144}"/>
          </ac:spMkLst>
        </pc:spChg>
        <pc:spChg chg="mod ord">
          <ac:chgData name="Pizzi, Giulia" userId="a006c7ca-f11b-42cc-8143-864fd434d0dc" providerId="ADAL" clId="{6658F175-279C-44A2-96C1-7F9E56BC06B4}" dt="2022-08-30T13:09:18.445" v="252" actId="700"/>
          <ac:spMkLst>
            <pc:docMk/>
            <pc:sldMk cId="3290217616" sldId="1060"/>
            <ac:spMk id="4" creationId="{CBB3D74C-257E-4A84-8EFA-1901B736760A}"/>
          </ac:spMkLst>
        </pc:spChg>
      </pc:sldChg>
      <pc:sldChg chg="addSp delSp modSp mod modClrScheme chgLayout">
        <pc:chgData name="Pizzi, Giulia" userId="a006c7ca-f11b-42cc-8143-864fd434d0dc" providerId="ADAL" clId="{6658F175-279C-44A2-96C1-7F9E56BC06B4}" dt="2022-08-30T12:51:16.399" v="47" actId="113"/>
        <pc:sldMkLst>
          <pc:docMk/>
          <pc:sldMk cId="1036237979" sldId="1070"/>
        </pc:sldMkLst>
        <pc:spChg chg="add del mod ord">
          <ac:chgData name="Pizzi, Giulia" userId="a006c7ca-f11b-42cc-8143-864fd434d0dc" providerId="ADAL" clId="{6658F175-279C-44A2-96C1-7F9E56BC06B4}" dt="2022-08-30T12:46:03.885" v="15" actId="478"/>
          <ac:spMkLst>
            <pc:docMk/>
            <pc:sldMk cId="1036237979" sldId="1070"/>
            <ac:spMk id="2" creationId="{58B35D06-C840-FAB4-AD68-D3280957652A}"/>
          </ac:spMkLst>
        </pc:spChg>
        <pc:spChg chg="mod ord">
          <ac:chgData name="Pizzi, Giulia" userId="a006c7ca-f11b-42cc-8143-864fd434d0dc" providerId="ADAL" clId="{6658F175-279C-44A2-96C1-7F9E56BC06B4}" dt="2022-08-30T12:45:54.861" v="14" actId="255"/>
          <ac:spMkLst>
            <pc:docMk/>
            <pc:sldMk cId="1036237979" sldId="1070"/>
            <ac:spMk id="3" creationId="{0FD86DB0-2D21-4FD6-9789-8B034DEEB425}"/>
          </ac:spMkLst>
        </pc:spChg>
        <pc:spChg chg="mod ord">
          <ac:chgData name="Pizzi, Giulia" userId="a006c7ca-f11b-42cc-8143-864fd434d0dc" providerId="ADAL" clId="{6658F175-279C-44A2-96C1-7F9E56BC06B4}" dt="2022-08-30T12:45:48.480" v="13" actId="700"/>
          <ac:spMkLst>
            <pc:docMk/>
            <pc:sldMk cId="1036237979" sldId="1070"/>
            <ac:spMk id="4" creationId="{BF85C843-6E80-4EB3-B945-54B3722B8B16}"/>
          </ac:spMkLst>
        </pc:spChg>
        <pc:spChg chg="mod">
          <ac:chgData name="Pizzi, Giulia" userId="a006c7ca-f11b-42cc-8143-864fd434d0dc" providerId="ADAL" clId="{6658F175-279C-44A2-96C1-7F9E56BC06B4}" dt="2022-08-30T12:51:04.566" v="44" actId="113"/>
          <ac:spMkLst>
            <pc:docMk/>
            <pc:sldMk cId="1036237979" sldId="1070"/>
            <ac:spMk id="7" creationId="{247359D4-D68D-4D8F-9801-458116BCAFF7}"/>
          </ac:spMkLst>
        </pc:spChg>
        <pc:spChg chg="mod">
          <ac:chgData name="Pizzi, Giulia" userId="a006c7ca-f11b-42cc-8143-864fd434d0dc" providerId="ADAL" clId="{6658F175-279C-44A2-96C1-7F9E56BC06B4}" dt="2022-08-30T12:51:08.738" v="45" actId="113"/>
          <ac:spMkLst>
            <pc:docMk/>
            <pc:sldMk cId="1036237979" sldId="1070"/>
            <ac:spMk id="14" creationId="{6451893A-5B87-451A-8A9A-76D4E5252F78}"/>
          </ac:spMkLst>
        </pc:spChg>
        <pc:spChg chg="mod">
          <ac:chgData name="Pizzi, Giulia" userId="a006c7ca-f11b-42cc-8143-864fd434d0dc" providerId="ADAL" clId="{6658F175-279C-44A2-96C1-7F9E56BC06B4}" dt="2022-08-30T12:51:16.399" v="47" actId="113"/>
          <ac:spMkLst>
            <pc:docMk/>
            <pc:sldMk cId="1036237979" sldId="1070"/>
            <ac:spMk id="20" creationId="{328BEDCB-C50E-41A6-BC9C-822F7781958B}"/>
          </ac:spMkLst>
        </pc:spChg>
        <pc:spChg chg="mod">
          <ac:chgData name="Pizzi, Giulia" userId="a006c7ca-f11b-42cc-8143-864fd434d0dc" providerId="ADAL" clId="{6658F175-279C-44A2-96C1-7F9E56BC06B4}" dt="2022-08-30T12:51:11.722" v="46" actId="113"/>
          <ac:spMkLst>
            <pc:docMk/>
            <pc:sldMk cId="1036237979" sldId="1070"/>
            <ac:spMk id="25" creationId="{AE773FF4-8C16-452B-A353-F0F05F1B7AB0}"/>
          </ac:spMkLst>
        </pc:spChg>
      </pc:sldChg>
      <pc:sldChg chg="modSp mod modClrScheme chgLayout">
        <pc:chgData name="Pizzi, Giulia" userId="a006c7ca-f11b-42cc-8143-864fd434d0dc" providerId="ADAL" clId="{6658F175-279C-44A2-96C1-7F9E56BC06B4}" dt="2022-08-30T12:48:53.820" v="36" actId="1076"/>
        <pc:sldMkLst>
          <pc:docMk/>
          <pc:sldMk cId="387517689" sldId="1071"/>
        </pc:sldMkLst>
        <pc:spChg chg="mod ord">
          <ac:chgData name="Pizzi, Giulia" userId="a006c7ca-f11b-42cc-8143-864fd434d0dc" providerId="ADAL" clId="{6658F175-279C-44A2-96C1-7F9E56BC06B4}" dt="2022-08-30T12:48:45.863" v="34" actId="27636"/>
          <ac:spMkLst>
            <pc:docMk/>
            <pc:sldMk cId="387517689" sldId="1071"/>
            <ac:spMk id="4" creationId="{77AB5AE1-AB30-4B11-A6CE-10E95D2824F0}"/>
          </ac:spMkLst>
        </pc:spChg>
        <pc:spChg chg="mod ord">
          <ac:chgData name="Pizzi, Giulia" userId="a006c7ca-f11b-42cc-8143-864fd434d0dc" providerId="ADAL" clId="{6658F175-279C-44A2-96C1-7F9E56BC06B4}" dt="2022-08-30T12:48:41.433" v="31" actId="700"/>
          <ac:spMkLst>
            <pc:docMk/>
            <pc:sldMk cId="387517689" sldId="1071"/>
            <ac:spMk id="5" creationId="{8D5FD247-34ED-4291-9ADC-012F5A0BFBE4}"/>
          </ac:spMkLst>
        </pc:spChg>
        <pc:spChg chg="mod ord">
          <ac:chgData name="Pizzi, Giulia" userId="a006c7ca-f11b-42cc-8143-864fd434d0dc" providerId="ADAL" clId="{6658F175-279C-44A2-96C1-7F9E56BC06B4}" dt="2022-08-30T12:48:50.512" v="35" actId="14100"/>
          <ac:spMkLst>
            <pc:docMk/>
            <pc:sldMk cId="387517689" sldId="1071"/>
            <ac:spMk id="12" creationId="{84ED718C-D24E-482F-9545-C98744B6189F}"/>
          </ac:spMkLst>
        </pc:spChg>
        <pc:picChg chg="mod ord">
          <ac:chgData name="Pizzi, Giulia" userId="a006c7ca-f11b-42cc-8143-864fd434d0dc" providerId="ADAL" clId="{6658F175-279C-44A2-96C1-7F9E56BC06B4}" dt="2022-08-30T12:48:53.820" v="36" actId="1076"/>
          <ac:picMkLst>
            <pc:docMk/>
            <pc:sldMk cId="387517689" sldId="1071"/>
            <ac:picMk id="7" creationId="{55EFE72B-116D-46D5-9EDE-D6F2055EBB34}"/>
          </ac:picMkLst>
        </pc:picChg>
      </pc:sldChg>
      <pc:sldChg chg="addSp delSp modSp mod modClrScheme chgLayout">
        <pc:chgData name="Pizzi, Giulia" userId="a006c7ca-f11b-42cc-8143-864fd434d0dc" providerId="ADAL" clId="{6658F175-279C-44A2-96C1-7F9E56BC06B4}" dt="2022-08-30T12:51:38.556" v="48" actId="1076"/>
        <pc:sldMkLst>
          <pc:docMk/>
          <pc:sldMk cId="1719158568" sldId="1072"/>
        </pc:sldMkLst>
        <pc:spChg chg="mod ord">
          <ac:chgData name="Pizzi, Giulia" userId="a006c7ca-f11b-42cc-8143-864fd434d0dc" providerId="ADAL" clId="{6658F175-279C-44A2-96C1-7F9E56BC06B4}" dt="2022-08-30T12:49:20.028" v="40" actId="255"/>
          <ac:spMkLst>
            <pc:docMk/>
            <pc:sldMk cId="1719158568" sldId="1072"/>
            <ac:spMk id="3" creationId="{0FD86DB0-2D21-4FD6-9789-8B034DEEB425}"/>
          </ac:spMkLst>
        </pc:spChg>
        <pc:spChg chg="mod ord">
          <ac:chgData name="Pizzi, Giulia" userId="a006c7ca-f11b-42cc-8143-864fd434d0dc" providerId="ADAL" clId="{6658F175-279C-44A2-96C1-7F9E56BC06B4}" dt="2022-08-30T12:49:14.311" v="39" actId="700"/>
          <ac:spMkLst>
            <pc:docMk/>
            <pc:sldMk cId="1719158568" sldId="1072"/>
            <ac:spMk id="4" creationId="{BF85C843-6E80-4EB3-B945-54B3722B8B16}"/>
          </ac:spMkLst>
        </pc:spChg>
        <pc:spChg chg="mod">
          <ac:chgData name="Pizzi, Giulia" userId="a006c7ca-f11b-42cc-8143-864fd434d0dc" providerId="ADAL" clId="{6658F175-279C-44A2-96C1-7F9E56BC06B4}" dt="2022-08-30T12:50:43.991" v="42" actId="113"/>
          <ac:spMkLst>
            <pc:docMk/>
            <pc:sldMk cId="1719158568" sldId="1072"/>
            <ac:spMk id="5" creationId="{D9657C31-B05F-4ADB-85C4-5254D277414F}"/>
          </ac:spMkLst>
        </pc:spChg>
        <pc:spChg chg="add del mod ord">
          <ac:chgData name="Pizzi, Giulia" userId="a006c7ca-f11b-42cc-8143-864fd434d0dc" providerId="ADAL" clId="{6658F175-279C-44A2-96C1-7F9E56BC06B4}" dt="2022-08-30T12:49:07.361" v="38" actId="700"/>
          <ac:spMkLst>
            <pc:docMk/>
            <pc:sldMk cId="1719158568" sldId="1072"/>
            <ac:spMk id="6" creationId="{051CA304-09E1-D8B1-CCD6-37E1084526D9}"/>
          </ac:spMkLst>
        </pc:spChg>
        <pc:spChg chg="mod">
          <ac:chgData name="Pizzi, Giulia" userId="a006c7ca-f11b-42cc-8143-864fd434d0dc" providerId="ADAL" clId="{6658F175-279C-44A2-96C1-7F9E56BC06B4}" dt="2022-08-30T12:50:58.742" v="43" actId="113"/>
          <ac:spMkLst>
            <pc:docMk/>
            <pc:sldMk cId="1719158568" sldId="1072"/>
            <ac:spMk id="7" creationId="{247359D4-D68D-4D8F-9801-458116BCAFF7}"/>
          </ac:spMkLst>
        </pc:spChg>
        <pc:spChg chg="add del mod ord">
          <ac:chgData name="Pizzi, Giulia" userId="a006c7ca-f11b-42cc-8143-864fd434d0dc" providerId="ADAL" clId="{6658F175-279C-44A2-96C1-7F9E56BC06B4}" dt="2022-08-30T12:49:07.361" v="38" actId="700"/>
          <ac:spMkLst>
            <pc:docMk/>
            <pc:sldMk cId="1719158568" sldId="1072"/>
            <ac:spMk id="10" creationId="{A78E1F4D-7A18-7228-CE88-71C304D50369}"/>
          </ac:spMkLst>
        </pc:spChg>
        <pc:spChg chg="add del mod ord">
          <ac:chgData name="Pizzi, Giulia" userId="a006c7ca-f11b-42cc-8143-864fd434d0dc" providerId="ADAL" clId="{6658F175-279C-44A2-96C1-7F9E56BC06B4}" dt="2022-08-30T12:49:22.978" v="41" actId="478"/>
          <ac:spMkLst>
            <pc:docMk/>
            <pc:sldMk cId="1719158568" sldId="1072"/>
            <ac:spMk id="11" creationId="{D1822098-A242-A747-2B4B-D0BBBCE76150}"/>
          </ac:spMkLst>
        </pc:spChg>
        <pc:picChg chg="mod">
          <ac:chgData name="Pizzi, Giulia" userId="a006c7ca-f11b-42cc-8143-864fd434d0dc" providerId="ADAL" clId="{6658F175-279C-44A2-96C1-7F9E56BC06B4}" dt="2022-08-30T12:51:38.556" v="48" actId="1076"/>
          <ac:picMkLst>
            <pc:docMk/>
            <pc:sldMk cId="1719158568" sldId="1072"/>
            <ac:picMk id="2" creationId="{C2B5EAA4-D397-49B2-B89C-5E8046B5DE3E}"/>
          </ac:picMkLst>
        </pc:picChg>
        <pc:picChg chg="mod">
          <ac:chgData name="Pizzi, Giulia" userId="a006c7ca-f11b-42cc-8143-864fd434d0dc" providerId="ADAL" clId="{6658F175-279C-44A2-96C1-7F9E56BC06B4}" dt="2022-08-30T12:51:38.556" v="48" actId="1076"/>
          <ac:picMkLst>
            <pc:docMk/>
            <pc:sldMk cId="1719158568" sldId="1072"/>
            <ac:picMk id="8" creationId="{CEE02F4B-B0D3-4FD1-84ED-F811CC4BCFE3}"/>
          </ac:picMkLst>
        </pc:picChg>
        <pc:picChg chg="mod">
          <ac:chgData name="Pizzi, Giulia" userId="a006c7ca-f11b-42cc-8143-864fd434d0dc" providerId="ADAL" clId="{6658F175-279C-44A2-96C1-7F9E56BC06B4}" dt="2022-08-30T12:51:38.556" v="48" actId="1076"/>
          <ac:picMkLst>
            <pc:docMk/>
            <pc:sldMk cId="1719158568" sldId="1072"/>
            <ac:picMk id="9" creationId="{80DAB622-3CB7-4407-82AA-C5771A99D55A}"/>
          </ac:picMkLst>
        </pc:picChg>
      </pc:sldChg>
      <pc:sldChg chg="addSp delSp modSp mod modClrScheme chgLayout">
        <pc:chgData name="Pizzi, Giulia" userId="a006c7ca-f11b-42cc-8143-864fd434d0dc" providerId="ADAL" clId="{6658F175-279C-44A2-96C1-7F9E56BC06B4}" dt="2022-08-30T13:08:43.295" v="249" actId="255"/>
        <pc:sldMkLst>
          <pc:docMk/>
          <pc:sldMk cId="443922894" sldId="1073"/>
        </pc:sldMkLst>
        <pc:spChg chg="add del mod ord">
          <ac:chgData name="Pizzi, Giulia" userId="a006c7ca-f11b-42cc-8143-864fd434d0dc" providerId="ADAL" clId="{6658F175-279C-44A2-96C1-7F9E56BC06B4}" dt="2022-08-30T13:08:38.623" v="248" actId="478"/>
          <ac:spMkLst>
            <pc:docMk/>
            <pc:sldMk cId="443922894" sldId="1073"/>
            <ac:spMk id="2" creationId="{E3322297-847A-33C3-F1AE-907AD2553DE3}"/>
          </ac:spMkLst>
        </pc:spChg>
        <pc:spChg chg="mod ord">
          <ac:chgData name="Pizzi, Giulia" userId="a006c7ca-f11b-42cc-8143-864fd434d0dc" providerId="ADAL" clId="{6658F175-279C-44A2-96C1-7F9E56BC06B4}" dt="2022-08-30T13:08:43.295" v="249" actId="255"/>
          <ac:spMkLst>
            <pc:docMk/>
            <pc:sldMk cId="443922894" sldId="1073"/>
            <ac:spMk id="3" creationId="{DAD2459A-54F7-4A88-9D2F-70427EE140A1}"/>
          </ac:spMkLst>
        </pc:spChg>
        <pc:spChg chg="mod ord">
          <ac:chgData name="Pizzi, Giulia" userId="a006c7ca-f11b-42cc-8143-864fd434d0dc" providerId="ADAL" clId="{6658F175-279C-44A2-96C1-7F9E56BC06B4}" dt="2022-08-30T13:08:36.305" v="247" actId="700"/>
          <ac:spMkLst>
            <pc:docMk/>
            <pc:sldMk cId="443922894" sldId="1073"/>
            <ac:spMk id="4" creationId="{4470850C-EDA4-4891-B95A-3AAF2EBB991F}"/>
          </ac:spMkLst>
        </pc:spChg>
      </pc:sldChg>
      <pc:sldChg chg="addSp delSp modSp mod modClrScheme chgLayout">
        <pc:chgData name="Pizzi, Giulia" userId="a006c7ca-f11b-42cc-8143-864fd434d0dc" providerId="ADAL" clId="{6658F175-279C-44A2-96C1-7F9E56BC06B4}" dt="2022-08-30T13:09:38.159" v="256" actId="478"/>
        <pc:sldMkLst>
          <pc:docMk/>
          <pc:sldMk cId="3312257707" sldId="1074"/>
        </pc:sldMkLst>
        <pc:spChg chg="add del mod ord">
          <ac:chgData name="Pizzi, Giulia" userId="a006c7ca-f11b-42cc-8143-864fd434d0dc" providerId="ADAL" clId="{6658F175-279C-44A2-96C1-7F9E56BC06B4}" dt="2022-08-30T13:09:38.159" v="256" actId="478"/>
          <ac:spMkLst>
            <pc:docMk/>
            <pc:sldMk cId="3312257707" sldId="1074"/>
            <ac:spMk id="2" creationId="{E352430F-AAFB-FECC-8C73-7B24BEAF72C4}"/>
          </ac:spMkLst>
        </pc:spChg>
        <pc:spChg chg="mod ord">
          <ac:chgData name="Pizzi, Giulia" userId="a006c7ca-f11b-42cc-8143-864fd434d0dc" providerId="ADAL" clId="{6658F175-279C-44A2-96C1-7F9E56BC06B4}" dt="2022-08-30T13:09:32.386" v="255" actId="255"/>
          <ac:spMkLst>
            <pc:docMk/>
            <pc:sldMk cId="3312257707" sldId="1074"/>
            <ac:spMk id="3" creationId="{D43608EB-D75B-4C39-AC05-6A58356AF144}"/>
          </ac:spMkLst>
        </pc:spChg>
        <pc:spChg chg="mod ord">
          <ac:chgData name="Pizzi, Giulia" userId="a006c7ca-f11b-42cc-8143-864fd434d0dc" providerId="ADAL" clId="{6658F175-279C-44A2-96C1-7F9E56BC06B4}" dt="2022-08-30T13:09:27.227" v="254" actId="700"/>
          <ac:spMkLst>
            <pc:docMk/>
            <pc:sldMk cId="3312257707" sldId="1074"/>
            <ac:spMk id="4" creationId="{CBB3D74C-257E-4A84-8EFA-1901B736760A}"/>
          </ac:spMkLst>
        </pc:spChg>
      </pc:sldChg>
      <pc:sldChg chg="add">
        <pc:chgData name="Pizzi, Giulia" userId="a006c7ca-f11b-42cc-8143-864fd434d0dc" providerId="ADAL" clId="{6658F175-279C-44A2-96C1-7F9E56BC06B4}" dt="2022-08-30T12:48:24.578" v="29"/>
        <pc:sldMkLst>
          <pc:docMk/>
          <pc:sldMk cId="1317087839" sldId="107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88A7A6C-5732-FEE1-AF10-21A12E62E7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A67C1A7-0971-6381-B96E-13EE263BB82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8D0B8D-0B37-44A0-8240-7090541760B9}" type="datetimeFigureOut">
              <a:rPr lang="en-GB" smtClean="0"/>
              <a:t>2022-09-06</a:t>
            </a:fld>
            <a:endParaRPr lang="en-GB"/>
          </a:p>
        </p:txBody>
      </p:sp>
      <p:sp>
        <p:nvSpPr>
          <p:cNvPr id="4" name="Footer Placeholder 3">
            <a:extLst>
              <a:ext uri="{FF2B5EF4-FFF2-40B4-BE49-F238E27FC236}">
                <a16:creationId xmlns:a16="http://schemas.microsoft.com/office/drawing/2014/main" id="{BC12E929-366A-3D84-EF89-784242BFFD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80777798-02BB-0DFF-919E-4CB31444BD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128EBD-A9B3-4153-ACB2-C93BD3F817A2}" type="slidenum">
              <a:rPr lang="en-GB" smtClean="0"/>
              <a:t>‹#›</a:t>
            </a:fld>
            <a:endParaRPr lang="en-GB"/>
          </a:p>
        </p:txBody>
      </p:sp>
    </p:spTree>
    <p:extLst>
      <p:ext uri="{BB962C8B-B14F-4D97-AF65-F5344CB8AC3E}">
        <p14:creationId xmlns:p14="http://schemas.microsoft.com/office/powerpoint/2010/main" val="3200795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B7FD71-DE7D-47EA-BD5F-935596C85A92}" type="datetimeFigureOut">
              <a:rPr lang="en-US" smtClean="0"/>
              <a:t>9/6/2022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B89DD0-1E8D-4B61-ADE9-B87318B81BF8}" type="slidenum">
              <a:rPr lang="en-US" smtClean="0"/>
              <a:t>‹#›</a:t>
            </a:fld>
            <a:endParaRPr lang="en-US" dirty="0"/>
          </a:p>
        </p:txBody>
      </p:sp>
    </p:spTree>
    <p:extLst>
      <p:ext uri="{BB962C8B-B14F-4D97-AF65-F5344CB8AC3E}">
        <p14:creationId xmlns:p14="http://schemas.microsoft.com/office/powerpoint/2010/main" val="2318534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u="none" dirty="0"/>
          </a:p>
        </p:txBody>
      </p:sp>
      <p:sp>
        <p:nvSpPr>
          <p:cNvPr id="4" name="Slide Number Placeholder 3"/>
          <p:cNvSpPr>
            <a:spLocks noGrp="1"/>
          </p:cNvSpPr>
          <p:nvPr>
            <p:ph type="sldNum" sz="quarter" idx="5"/>
          </p:nvPr>
        </p:nvSpPr>
        <p:spPr/>
        <p:txBody>
          <a:bodyPr/>
          <a:lstStyle/>
          <a:p>
            <a:fld id="{4F776D2D-CF9E-47DC-A4C3-3C5A97CA6010}" type="slidenum">
              <a:rPr lang="en-US" smtClean="0"/>
              <a:t>1</a:t>
            </a:fld>
            <a:endParaRPr lang="en-US"/>
          </a:p>
        </p:txBody>
      </p:sp>
    </p:spTree>
    <p:extLst>
      <p:ext uri="{BB962C8B-B14F-4D97-AF65-F5344CB8AC3E}">
        <p14:creationId xmlns:p14="http://schemas.microsoft.com/office/powerpoint/2010/main" val="104462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u="sng" dirty="0"/>
          </a:p>
          <a:p>
            <a:endParaRPr lang="en-GB" b="0" u="non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776D2D-CF9E-47DC-A4C3-3C5A97CA601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485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A9CDDF-1AE2-405F-8970-C4B6379731F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045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u="none" dirty="0"/>
              <a:t>Plan based on 3 layers</a:t>
            </a:r>
          </a:p>
          <a:p>
            <a:endParaRPr lang="en-GB" dirty="0"/>
          </a:p>
          <a:p>
            <a:r>
              <a:rPr lang="en-GB" dirty="0"/>
              <a:t>1)The approach we would use for the promotional plan has at the base the collaboration with NCs with the aim of sharing, understanding and learning from each other. We would first present them the new products, assess their needs and promotional tools and then set up regular meetings to keep building the collaboration and share projects update and status. </a:t>
            </a:r>
          </a:p>
          <a:p>
            <a:r>
              <a:rPr lang="en-GB" dirty="0"/>
              <a:t>2)The objective will really be to scale up the initiatives seen the good results achieved in the tests done. We would first develop the promotional toolkit with 6 NCs, test and learn and then extend it to the whole community. </a:t>
            </a:r>
          </a:p>
          <a:p>
            <a:r>
              <a:rPr lang="en-GB" dirty="0"/>
              <a:t>3)In order to make this happen, we’ll need to work on 2 pillars: awareness and conversion marketing campaigns. The awareness campaign will have the aim to let NCs and customers be aware about the products (CMVs and Academy for now) to generate new prospects and leads, while the conversion one will have the aim of converting the leads into buyers.</a:t>
            </a:r>
          </a:p>
          <a:p>
            <a:r>
              <a:rPr lang="en-GB" dirty="0"/>
              <a:t>We can leverage several channels like website, direct emailing etc…through different content like banners, video etc… This are for now ideas. Please feel free to share any other idea you might have. The plan is to start working on all this in the next weeks.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776D2D-CF9E-47DC-A4C3-3C5A97CA6010}"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6477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a:t>AC</a:t>
            </a:r>
          </a:p>
          <a:p>
            <a:endParaRPr lang="en-GB" b="1" u="sng"/>
          </a:p>
          <a:p>
            <a:pPr marL="0" indent="0">
              <a:buNone/>
            </a:pPr>
            <a:r>
              <a:rPr lang="en-GB" sz="1800"/>
              <a:t>Objectives:</a:t>
            </a:r>
            <a:endParaRPr lang="en-US" sz="2400">
              <a:cs typeface="Arial"/>
            </a:endParaRPr>
          </a:p>
          <a:p>
            <a:pPr marL="808990" lvl="1" indent="-447040"/>
            <a:r>
              <a:rPr lang="en-GB" sz="1800"/>
              <a:t>Build a long-term relationship IEC SEC - NC</a:t>
            </a:r>
            <a:endParaRPr lang="en-GB" sz="1800">
              <a:cs typeface="Arial"/>
            </a:endParaRPr>
          </a:p>
          <a:p>
            <a:pPr marL="808990" lvl="1" indent="-447040"/>
            <a:r>
              <a:rPr lang="en-GB" sz="1800">
                <a:cs typeface="Arial"/>
              </a:rPr>
              <a:t>Scale up the new IEC products among NCs</a:t>
            </a:r>
          </a:p>
          <a:p>
            <a:endParaRPr lang="en-GB" b="1" u="sng"/>
          </a:p>
          <a:p>
            <a:pPr marL="0" marR="0" lvl="0" indent="0" algn="l" defTabSz="914400" rtl="0" eaLnBrk="1" fontAlgn="auto" latinLnBrk="0" hangingPunct="1">
              <a:lnSpc>
                <a:spcPct val="100000"/>
              </a:lnSpc>
              <a:spcBef>
                <a:spcPts val="0"/>
              </a:spcBef>
              <a:spcAft>
                <a:spcPts val="0"/>
              </a:spcAft>
              <a:buClrTx/>
              <a:buSzTx/>
              <a:buFontTx/>
              <a:buNone/>
              <a:tabLst/>
              <a:defRPr/>
            </a:pPr>
            <a:r>
              <a:rPr lang="en-GB" b="1" u="sng"/>
              <a:t>Wave 1 countries: </a:t>
            </a:r>
            <a:r>
              <a:rPr lang="en-GB" sz="1200"/>
              <a:t>Australia, Chile, China, France, Germany, Italy, Japan, Mexico, Norway, South Korea, Sweden, Switzerland, United Kingdom and USA</a:t>
            </a:r>
          </a:p>
          <a:p>
            <a:endParaRPr lang="en-GB" b="1" u="sng"/>
          </a:p>
        </p:txBody>
      </p:sp>
      <p:sp>
        <p:nvSpPr>
          <p:cNvPr id="4" name="Slide Number Placeholder 3"/>
          <p:cNvSpPr>
            <a:spLocks noGrp="1"/>
          </p:cNvSpPr>
          <p:nvPr>
            <p:ph type="sldNum" sz="quarter" idx="5"/>
          </p:nvPr>
        </p:nvSpPr>
        <p:spPr/>
        <p:txBody>
          <a:bodyPr/>
          <a:lstStyle/>
          <a:p>
            <a:fld id="{2EA9CDDF-1AE2-405F-8970-C4B6379731FB}" type="slidenum">
              <a:rPr lang="en-GB" smtClean="0"/>
              <a:t>13</a:t>
            </a:fld>
            <a:endParaRPr lang="en-GB"/>
          </a:p>
        </p:txBody>
      </p:sp>
    </p:spTree>
    <p:extLst>
      <p:ext uri="{BB962C8B-B14F-4D97-AF65-F5344CB8AC3E}">
        <p14:creationId xmlns:p14="http://schemas.microsoft.com/office/powerpoint/2010/main" val="2139537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AC</a:t>
            </a:r>
          </a:p>
          <a:p>
            <a:endParaRPr lang="en-GB"/>
          </a:p>
          <a:p>
            <a:r>
              <a:rPr lang="en-GB" sz="1200">
                <a:latin typeface="Arial"/>
                <a:cs typeface="Arial"/>
              </a:rPr>
              <a:t>Objective of the Marketing Strategy is growth for the whole community</a:t>
            </a:r>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14</a:t>
            </a:fld>
            <a:endParaRPr lang="en-US"/>
          </a:p>
        </p:txBody>
      </p:sp>
    </p:spTree>
    <p:extLst>
      <p:ext uri="{BB962C8B-B14F-4D97-AF65-F5344CB8AC3E}">
        <p14:creationId xmlns:p14="http://schemas.microsoft.com/office/powerpoint/2010/main" val="2641715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AC</a:t>
            </a:r>
          </a:p>
          <a:p>
            <a:endParaRPr lang="en-GB"/>
          </a:p>
          <a:p>
            <a:r>
              <a:rPr lang="en-GB" sz="1200">
                <a:latin typeface="Arial"/>
                <a:cs typeface="Arial"/>
              </a:rPr>
              <a:t>Objective of the Marketing Strategy is growth for the whole community</a:t>
            </a:r>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15</a:t>
            </a:fld>
            <a:endParaRPr lang="en-US"/>
          </a:p>
        </p:txBody>
      </p:sp>
    </p:spTree>
    <p:extLst>
      <p:ext uri="{BB962C8B-B14F-4D97-AF65-F5344CB8AC3E}">
        <p14:creationId xmlns:p14="http://schemas.microsoft.com/office/powerpoint/2010/main" val="1344355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16</a:t>
            </a:fld>
            <a:endParaRPr lang="en-US"/>
          </a:p>
        </p:txBody>
      </p:sp>
    </p:spTree>
    <p:extLst>
      <p:ext uri="{BB962C8B-B14F-4D97-AF65-F5344CB8AC3E}">
        <p14:creationId xmlns:p14="http://schemas.microsoft.com/office/powerpoint/2010/main" val="2137369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Further to OSD session on Monday there will be more discussion, training and other support becoming available for Online Standards Development (OSD) and how they feeds into the work that is starting the development of what we and ISO are calling SMART standards. If you do not already get the alerts for webinars please register for them on the website. Note that sometimes events go to specific groups and not to the </a:t>
            </a:r>
            <a:r>
              <a:rPr lang="en-GB"/>
              <a:t>whole community.</a:t>
            </a:r>
            <a:endParaRPr lang="en-GB" dirty="0"/>
          </a:p>
        </p:txBody>
      </p:sp>
      <p:sp>
        <p:nvSpPr>
          <p:cNvPr id="4" name="Slide Number Placeholder 3"/>
          <p:cNvSpPr>
            <a:spLocks noGrp="1"/>
          </p:cNvSpPr>
          <p:nvPr>
            <p:ph type="sldNum" sz="quarter" idx="5"/>
          </p:nvPr>
        </p:nvSpPr>
        <p:spPr/>
        <p:txBody>
          <a:bodyPr/>
          <a:lstStyle/>
          <a:p>
            <a:fld id="{4DB89DD0-1E8D-4B61-ADE9-B87318B81BF8}" type="slidenum">
              <a:rPr lang="en-US" smtClean="0"/>
              <a:t>17</a:t>
            </a:fld>
            <a:endParaRPr lang="en-US" dirty="0"/>
          </a:p>
        </p:txBody>
      </p:sp>
    </p:spTree>
    <p:extLst>
      <p:ext uri="{BB962C8B-B14F-4D97-AF65-F5344CB8AC3E}">
        <p14:creationId xmlns:p14="http://schemas.microsoft.com/office/powerpoint/2010/main" val="1679986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u="none" dirty="0"/>
          </a:p>
        </p:txBody>
      </p:sp>
      <p:sp>
        <p:nvSpPr>
          <p:cNvPr id="4" name="Slide Number Placeholder 3"/>
          <p:cNvSpPr>
            <a:spLocks noGrp="1"/>
          </p:cNvSpPr>
          <p:nvPr>
            <p:ph type="sldNum" sz="quarter" idx="5"/>
          </p:nvPr>
        </p:nvSpPr>
        <p:spPr/>
        <p:txBody>
          <a:bodyPr/>
          <a:lstStyle/>
          <a:p>
            <a:fld id="{4F776D2D-CF9E-47DC-A4C3-3C5A97CA6010}" type="slidenum">
              <a:rPr lang="en-US" smtClean="0"/>
              <a:t>18</a:t>
            </a:fld>
            <a:endParaRPr lang="en-US"/>
          </a:p>
        </p:txBody>
      </p:sp>
    </p:spTree>
    <p:extLst>
      <p:ext uri="{BB962C8B-B14F-4D97-AF65-F5344CB8AC3E}">
        <p14:creationId xmlns:p14="http://schemas.microsoft.com/office/powerpoint/2010/main" val="1481216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u="none" dirty="0"/>
          </a:p>
        </p:txBody>
      </p:sp>
      <p:sp>
        <p:nvSpPr>
          <p:cNvPr id="4" name="Slide Number Placeholder 3"/>
          <p:cNvSpPr>
            <a:spLocks noGrp="1"/>
          </p:cNvSpPr>
          <p:nvPr>
            <p:ph type="sldNum" sz="quarter" idx="5"/>
          </p:nvPr>
        </p:nvSpPr>
        <p:spPr/>
        <p:txBody>
          <a:bodyPr/>
          <a:lstStyle/>
          <a:p>
            <a:fld id="{4F776D2D-CF9E-47DC-A4C3-3C5A97CA6010}" type="slidenum">
              <a:rPr lang="en-US" smtClean="0"/>
              <a:t>2</a:t>
            </a:fld>
            <a:endParaRPr lang="en-US"/>
          </a:p>
        </p:txBody>
      </p:sp>
    </p:spTree>
    <p:extLst>
      <p:ext uri="{BB962C8B-B14F-4D97-AF65-F5344CB8AC3E}">
        <p14:creationId xmlns:p14="http://schemas.microsoft.com/office/powerpoint/2010/main" val="104462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776D2D-CF9E-47DC-A4C3-3C5A97CA6010}"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1594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4</a:t>
            </a:fld>
            <a:endParaRPr lang="en-US"/>
          </a:p>
        </p:txBody>
      </p:sp>
    </p:spTree>
    <p:extLst>
      <p:ext uri="{BB962C8B-B14F-4D97-AF65-F5344CB8AC3E}">
        <p14:creationId xmlns:p14="http://schemas.microsoft.com/office/powerpoint/2010/main" val="2711580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5</a:t>
            </a:fld>
            <a:endParaRPr lang="en-US"/>
          </a:p>
        </p:txBody>
      </p:sp>
    </p:spTree>
    <p:extLst>
      <p:ext uri="{BB962C8B-B14F-4D97-AF65-F5344CB8AC3E}">
        <p14:creationId xmlns:p14="http://schemas.microsoft.com/office/powerpoint/2010/main" val="2032588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6</a:t>
            </a:fld>
            <a:endParaRPr lang="en-US"/>
          </a:p>
        </p:txBody>
      </p:sp>
    </p:spTree>
    <p:extLst>
      <p:ext uri="{BB962C8B-B14F-4D97-AF65-F5344CB8AC3E}">
        <p14:creationId xmlns:p14="http://schemas.microsoft.com/office/powerpoint/2010/main" val="2032588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err="1"/>
              <a:t>Italy</a:t>
            </a:r>
            <a:r>
              <a:rPr lang="fr-CH"/>
              <a:t>: API </a:t>
            </a:r>
            <a:r>
              <a:rPr lang="fr-CH" err="1"/>
              <a:t>feed</a:t>
            </a:r>
            <a:r>
              <a:rPr lang="fr-CH"/>
              <a:t> setup</a:t>
            </a:r>
          </a:p>
          <a:p>
            <a:r>
              <a:rPr lang="fr-CH" err="1"/>
              <a:t>Switzerland</a:t>
            </a:r>
            <a:r>
              <a:rPr lang="fr-CH"/>
              <a:t>: setting up IT system, planning to </a:t>
            </a:r>
            <a:r>
              <a:rPr lang="fr-CH" err="1"/>
              <a:t>sell</a:t>
            </a:r>
            <a:r>
              <a:rPr lang="fr-CH"/>
              <a:t> TRF as of Q2</a:t>
            </a:r>
          </a:p>
          <a:p>
            <a:r>
              <a:rPr lang="fr-CH" err="1"/>
              <a:t>Denmark</a:t>
            </a:r>
            <a:r>
              <a:rPr lang="fr-CH"/>
              <a:t>: no news</a:t>
            </a:r>
          </a:p>
          <a:p>
            <a:r>
              <a:rPr lang="fr-CH"/>
              <a:t>Germany: signature of the agreement </a:t>
            </a:r>
            <a:r>
              <a:rPr lang="fr-CH" err="1"/>
              <a:t>ongoing</a:t>
            </a:r>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7</a:t>
            </a:fld>
            <a:endParaRPr lang="en-US"/>
          </a:p>
        </p:txBody>
      </p:sp>
    </p:spTree>
    <p:extLst>
      <p:ext uri="{BB962C8B-B14F-4D97-AF65-F5344CB8AC3E}">
        <p14:creationId xmlns:p14="http://schemas.microsoft.com/office/powerpoint/2010/main" val="133080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u="none" dirty="0"/>
          </a:p>
        </p:txBody>
      </p:sp>
      <p:sp>
        <p:nvSpPr>
          <p:cNvPr id="4" name="Slide Number Placeholder 3"/>
          <p:cNvSpPr>
            <a:spLocks noGrp="1"/>
          </p:cNvSpPr>
          <p:nvPr>
            <p:ph type="sldNum" sz="quarter" idx="5"/>
          </p:nvPr>
        </p:nvSpPr>
        <p:spPr/>
        <p:txBody>
          <a:bodyPr/>
          <a:lstStyle/>
          <a:p>
            <a:fld id="{2EA9CDDF-1AE2-405F-8970-C4B6379731FB}" type="slidenum">
              <a:rPr lang="en-GB" smtClean="0"/>
              <a:t>8</a:t>
            </a:fld>
            <a:endParaRPr lang="en-GB"/>
          </a:p>
        </p:txBody>
      </p:sp>
    </p:spTree>
    <p:extLst>
      <p:ext uri="{BB962C8B-B14F-4D97-AF65-F5344CB8AC3E}">
        <p14:creationId xmlns:p14="http://schemas.microsoft.com/office/powerpoint/2010/main" val="2886415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u="none" dirty="0"/>
          </a:p>
        </p:txBody>
      </p:sp>
      <p:sp>
        <p:nvSpPr>
          <p:cNvPr id="4" name="Slide Number Placeholder 3"/>
          <p:cNvSpPr>
            <a:spLocks noGrp="1"/>
          </p:cNvSpPr>
          <p:nvPr>
            <p:ph type="sldNum" sz="quarter" idx="5"/>
          </p:nvPr>
        </p:nvSpPr>
        <p:spPr/>
        <p:txBody>
          <a:bodyPr/>
          <a:lstStyle/>
          <a:p>
            <a:fld id="{2EA9CDDF-1AE2-405F-8970-C4B6379731FB}" type="slidenum">
              <a:rPr lang="en-GB" smtClean="0"/>
              <a:t>9</a:t>
            </a:fld>
            <a:endParaRPr lang="en-GB"/>
          </a:p>
        </p:txBody>
      </p:sp>
    </p:spTree>
    <p:extLst>
      <p:ext uri="{BB962C8B-B14F-4D97-AF65-F5344CB8AC3E}">
        <p14:creationId xmlns:p14="http://schemas.microsoft.com/office/powerpoint/2010/main" val="2799844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5203CBD5-B99D-3488-E8CD-B120BE39F9E8}"/>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254E19-743D-809A-CE07-1194CCA2B0C4}"/>
              </a:ext>
            </a:extLst>
          </p:cNvPr>
          <p:cNvSpPr txBox="1"/>
          <p:nvPr userDrawn="1"/>
        </p:nvSpPr>
        <p:spPr>
          <a:xfrm>
            <a:off x="0" y="337930"/>
            <a:ext cx="4393583" cy="5201424"/>
          </a:xfrm>
          <a:prstGeom prst="rect">
            <a:avLst/>
          </a:prstGeom>
          <a:noFill/>
        </p:spPr>
        <p:txBody>
          <a:bodyPr wrap="square" rtlCol="0">
            <a:spAutoFit/>
          </a:bodyPr>
          <a:lstStyle/>
          <a:p>
            <a:r>
              <a:rPr lang="en-GB" sz="16600" dirty="0">
                <a:solidFill>
                  <a:srgbClr val="C9E8FF"/>
                </a:solidFill>
                <a:latin typeface="Arial" panose="020B0604020202020204" pitchFamily="34" charset="0"/>
                <a:cs typeface="Arial" panose="020B0604020202020204" pitchFamily="34" charset="0"/>
              </a:rPr>
              <a:t>“</a:t>
            </a:r>
          </a:p>
          <a:p>
            <a:r>
              <a:rPr lang="en-GB" sz="9600" dirty="0">
                <a:solidFill>
                  <a:srgbClr val="C9E8FF"/>
                </a:solidFill>
                <a:latin typeface="Arial" panose="020B0604020202020204" pitchFamily="34" charset="0"/>
                <a:cs typeface="Arial" panose="020B0604020202020204" pitchFamily="34" charset="0"/>
              </a:rPr>
              <a:t>          </a:t>
            </a:r>
            <a:r>
              <a:rPr lang="en-GB" sz="16600" dirty="0">
                <a:solidFill>
                  <a:srgbClr val="C9E8FF"/>
                </a:solidFill>
                <a:latin typeface="Arial" panose="020B0604020202020204" pitchFamily="34" charset="0"/>
                <a:cs typeface="Arial" panose="020B0604020202020204" pitchFamily="34" charset="0"/>
              </a:rPr>
              <a:t>” </a:t>
            </a:r>
          </a:p>
        </p:txBody>
      </p:sp>
      <p:sp>
        <p:nvSpPr>
          <p:cNvPr id="10" name="Picture Placeholder 9">
            <a:extLst>
              <a:ext uri="{FF2B5EF4-FFF2-40B4-BE49-F238E27FC236}">
                <a16:creationId xmlns:a16="http://schemas.microsoft.com/office/drawing/2014/main" id="{FDFBA353-19B1-4A04-A7EE-345F93C189D4}"/>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F15B60AE-D6AB-472C-8342-2A3EB53493C8}"/>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4" name="Title 1">
            <a:extLst>
              <a:ext uri="{FF2B5EF4-FFF2-40B4-BE49-F238E27FC236}">
                <a16:creationId xmlns:a16="http://schemas.microsoft.com/office/drawing/2014/main" id="{F6AF8EFB-71D5-4AE7-634E-22D0A9D60D58}"/>
              </a:ext>
            </a:extLst>
          </p:cNvPr>
          <p:cNvSpPr>
            <a:spLocks noGrp="1"/>
          </p:cNvSpPr>
          <p:nvPr>
            <p:ph type="title" hasCustomPrompt="1"/>
          </p:nvPr>
        </p:nvSpPr>
        <p:spPr>
          <a:xfrm>
            <a:off x="457200" y="1371614"/>
            <a:ext cx="3463274" cy="2514586"/>
          </a:xfrm>
        </p:spPr>
        <p:txBody>
          <a:bodyPr anchor="t" anchorCtr="0">
            <a:normAutofit/>
          </a:bodyPr>
          <a:lstStyle>
            <a:lvl1pPr>
              <a:defRPr sz="2800">
                <a:solidFill>
                  <a:srgbClr val="0060A9"/>
                </a:solidFill>
              </a:defRPr>
            </a:lvl1pPr>
          </a:lstStyle>
          <a:p>
            <a:r>
              <a:rPr lang="en-US" dirty="0"/>
              <a:t>Click to add quote    </a:t>
            </a:r>
          </a:p>
        </p:txBody>
      </p:sp>
      <p:sp>
        <p:nvSpPr>
          <p:cNvPr id="15" name="Text Placeholder 6">
            <a:extLst>
              <a:ext uri="{FF2B5EF4-FFF2-40B4-BE49-F238E27FC236}">
                <a16:creationId xmlns:a16="http://schemas.microsoft.com/office/drawing/2014/main" id="{BB44880F-9352-652F-9347-5C449301D93F}"/>
              </a:ext>
            </a:extLst>
          </p:cNvPr>
          <p:cNvSpPr>
            <a:spLocks noGrp="1"/>
          </p:cNvSpPr>
          <p:nvPr>
            <p:ph type="body" sz="quarter" idx="15"/>
          </p:nvPr>
        </p:nvSpPr>
        <p:spPr>
          <a:xfrm>
            <a:off x="457201" y="4044452"/>
            <a:ext cx="3463274" cy="840370"/>
          </a:xfrm>
        </p:spPr>
        <p:txBody>
          <a:bodyPr>
            <a:normAutofit/>
          </a:bodyPr>
          <a:lstStyle>
            <a:lvl1pPr marL="0" indent="0" algn="r">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600" spc="30" baseline="0">
                <a:solidFill>
                  <a:schemeClr val="tx1">
                    <a:lumMod val="75000"/>
                    <a:lumOff val="25000"/>
                  </a:schemeClr>
                </a:solidFill>
              </a:defRPr>
            </a:lvl2pPr>
            <a:lvl3pPr marL="914400" indent="0">
              <a:lnSpc>
                <a:spcPts val="2400"/>
              </a:lnSpc>
              <a:buFont typeface="Arial" panose="020B0604020202020204" pitchFamily="34" charset="0"/>
              <a:buNone/>
              <a:defRPr sz="1600" spc="30" baseline="0">
                <a:solidFill>
                  <a:schemeClr val="tx1">
                    <a:lumMod val="75000"/>
                    <a:lumOff val="25000"/>
                  </a:schemeClr>
                </a:solidFill>
              </a:defRPr>
            </a:lvl3pPr>
            <a:lvl4pPr marL="1371600" indent="0">
              <a:lnSpc>
                <a:spcPts val="2400"/>
              </a:lnSpc>
              <a:buFont typeface="Arial" panose="020B0604020202020204" pitchFamily="34" charset="0"/>
              <a:buNone/>
              <a:defRPr sz="1600" spc="30" baseline="0">
                <a:solidFill>
                  <a:schemeClr val="tx1">
                    <a:lumMod val="75000"/>
                    <a:lumOff val="25000"/>
                  </a:schemeClr>
                </a:solidFill>
              </a:defRPr>
            </a:lvl4pPr>
            <a:lvl5pPr marL="1828800" indent="0">
              <a:lnSpc>
                <a:spcPts val="2400"/>
              </a:lnSpc>
              <a:buFont typeface="Arial" panose="020B0604020202020204" pitchFamily="34" charset="0"/>
              <a:buNone/>
              <a:defRPr sz="1600" spc="30" baseline="0">
                <a:solidFill>
                  <a:schemeClr val="tx1">
                    <a:lumMod val="75000"/>
                    <a:lumOff val="25000"/>
                  </a:schemeClr>
                </a:solidFill>
              </a:defRPr>
            </a:lvl5pPr>
          </a:lstStyle>
          <a:p>
            <a:pPr lvl="0"/>
            <a:r>
              <a:rPr lang="en-US"/>
              <a:t>Click to edit Master text styles</a:t>
            </a:r>
          </a:p>
        </p:txBody>
      </p:sp>
      <p:pic>
        <p:nvPicPr>
          <p:cNvPr id="9" name="Picture 8">
            <a:extLst>
              <a:ext uri="{FF2B5EF4-FFF2-40B4-BE49-F238E27FC236}">
                <a16:creationId xmlns:a16="http://schemas.microsoft.com/office/drawing/2014/main" id="{1C34F215-6363-C537-D886-25817E4DB98F}"/>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147694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2776643-6C33-46CD-A918-AB0CEA571F00}"/>
              </a:ext>
            </a:extLst>
          </p:cNvPr>
          <p:cNvSpPr/>
          <p:nvPr userDrawn="1"/>
        </p:nvSpPr>
        <p:spPr>
          <a:xfrm>
            <a:off x="6086475" y="1455821"/>
            <a:ext cx="5638800" cy="4678280"/>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B6E62D2-A055-4712-92CC-4B02419D51FB}"/>
              </a:ext>
            </a:extLst>
          </p:cNvPr>
          <p:cNvSpPr/>
          <p:nvPr userDrawn="1"/>
        </p:nvSpPr>
        <p:spPr>
          <a:xfrm>
            <a:off x="457200" y="1455821"/>
            <a:ext cx="5638800" cy="467828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1289639" y="1687850"/>
            <a:ext cx="4341733"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1289640" y="2668171"/>
            <a:ext cx="4341732" cy="3370679"/>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6780133" y="1687850"/>
            <a:ext cx="4703841"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6780134" y="2632075"/>
            <a:ext cx="4703840" cy="3406775"/>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2" name="Title Placeholder 1">
            <a:extLst>
              <a:ext uri="{FF2B5EF4-FFF2-40B4-BE49-F238E27FC236}">
                <a16:creationId xmlns:a16="http://schemas.microsoft.com/office/drawing/2014/main" id="{8F373FE6-ED8B-B85B-7D9C-D016CD8FB140}"/>
              </a:ext>
            </a:extLst>
          </p:cNvPr>
          <p:cNvSpPr>
            <a:spLocks noGrp="1"/>
          </p:cNvSpPr>
          <p:nvPr>
            <p:ph type="title"/>
          </p:nvPr>
        </p:nvSpPr>
        <p:spPr>
          <a:xfrm>
            <a:off x="457200" y="381001"/>
            <a:ext cx="11268075"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41731116-902E-C206-37F0-0784CDE34697}"/>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15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option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7958712" y="1454400"/>
            <a:ext cx="3749040" cy="4660650"/>
          </a:xfrm>
          <a:prstGeom prst="rect">
            <a:avLst/>
          </a:prstGeom>
          <a:solidFill>
            <a:srgbClr val="E5F4F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211097" y="1454400"/>
            <a:ext cx="3749040" cy="4660650"/>
          </a:xfrm>
          <a:prstGeom prst="rect">
            <a:avLst/>
          </a:prstGeom>
          <a:solidFill>
            <a:srgbClr val="E5F4FF">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9"/>
            <a:ext cx="3747921" cy="4662049"/>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8397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839788" y="2478405"/>
            <a:ext cx="2971800" cy="3248025"/>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101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4610188" y="2478405"/>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30134" y="1664018"/>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3" name="Content Placeholder 5">
            <a:extLst>
              <a:ext uri="{FF2B5EF4-FFF2-40B4-BE49-F238E27FC236}">
                <a16:creationId xmlns:a16="http://schemas.microsoft.com/office/drawing/2014/main" id="{8FBB2F8D-6092-468C-BA48-836286C6B7E1}"/>
              </a:ext>
            </a:extLst>
          </p:cNvPr>
          <p:cNvSpPr>
            <a:spLocks noGrp="1"/>
          </p:cNvSpPr>
          <p:nvPr>
            <p:ph sz="quarter" idx="14" hasCustomPrompt="1"/>
          </p:nvPr>
        </p:nvSpPr>
        <p:spPr>
          <a:xfrm>
            <a:off x="8430134" y="2487930"/>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4" name="Straight Connector 13">
            <a:extLst>
              <a:ext uri="{FF2B5EF4-FFF2-40B4-BE49-F238E27FC236}">
                <a16:creationId xmlns:a16="http://schemas.microsoft.com/office/drawing/2014/main" id="{F987AFE4-63F2-5D68-6603-1B31FDB04F7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773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option 2">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0082A9"/>
          </a:solid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00A4A9"/>
          </a:solid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0194CB"/>
          </a:solid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3" name="Straight Connector 22">
            <a:extLst>
              <a:ext uri="{FF2B5EF4-FFF2-40B4-BE49-F238E27FC236}">
                <a16:creationId xmlns:a16="http://schemas.microsoft.com/office/drawing/2014/main" id="{6339CDCB-7BC4-FFBD-0DA0-628D353BD35B}"/>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963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s - option 3">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F49416"/>
          </a:solid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6BA906"/>
          </a:solid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A90060"/>
          </a:solid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4" name="Straight Connector 23">
            <a:extLst>
              <a:ext uri="{FF2B5EF4-FFF2-40B4-BE49-F238E27FC236}">
                <a16:creationId xmlns:a16="http://schemas.microsoft.com/office/drawing/2014/main" id="{6BC1ED28-8ECF-CB7B-06D6-5D11D9BA7D6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2563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ummary">
    <p:spTree>
      <p:nvGrpSpPr>
        <p:cNvPr id="1" name=""/>
        <p:cNvGrpSpPr/>
        <p:nvPr/>
      </p:nvGrpSpPr>
      <p:grpSpPr>
        <a:xfrm>
          <a:off x="0" y="0"/>
          <a:ext cx="0" cy="0"/>
          <a:chOff x="0" y="0"/>
          <a:chExt cx="0" cy="0"/>
        </a:xfrm>
      </p:grpSpPr>
      <p:sp>
        <p:nvSpPr>
          <p:cNvPr id="17" name="Picture Placeholder 3">
            <a:extLst>
              <a:ext uri="{FF2B5EF4-FFF2-40B4-BE49-F238E27FC236}">
                <a16:creationId xmlns:a16="http://schemas.microsoft.com/office/drawing/2014/main" id="{7B56DF65-07B3-366A-5B0A-6B995B68E337}"/>
              </a:ext>
            </a:extLst>
          </p:cNvPr>
          <p:cNvSpPr>
            <a:spLocks noGrp="1"/>
          </p:cNvSpPr>
          <p:nvPr>
            <p:ph type="pic" sz="quarter" idx="16"/>
          </p:nvPr>
        </p:nvSpPr>
        <p:spPr>
          <a:xfrm>
            <a:off x="8515350" y="674688"/>
            <a:ext cx="3219450" cy="5622925"/>
          </a:xfrm>
          <a:solidFill>
            <a:srgbClr val="E5F4FF"/>
          </a:solidFill>
        </p:spPr>
        <p:txBody>
          <a:bodyPr/>
          <a:lstStyle>
            <a:lvl1pPr>
              <a:defRPr/>
            </a:lvl1pPr>
          </a:lstStyle>
          <a:p>
            <a:r>
              <a:rPr lang="en-US"/>
              <a:t>Click icon to add picture</a:t>
            </a:r>
            <a:endParaRPr lang="en-GB" dirty="0"/>
          </a:p>
        </p:txBody>
      </p:sp>
      <p:sp>
        <p:nvSpPr>
          <p:cNvPr id="6" name="Rectangle 5">
            <a:extLst>
              <a:ext uri="{FF2B5EF4-FFF2-40B4-BE49-F238E27FC236}">
                <a16:creationId xmlns:a16="http://schemas.microsoft.com/office/drawing/2014/main" id="{4CA4DC27-A467-4265-AAB1-754D3F86CCAF}"/>
              </a:ext>
              <a:ext uri="{C183D7F6-B498-43B3-948B-1728B52AA6E4}">
                <adec:decorative xmlns:adec="http://schemas.microsoft.com/office/drawing/2017/decorative" val="1"/>
              </a:ext>
            </a:extLst>
          </p:cNvPr>
          <p:cNvSpPr/>
          <p:nvPr userDrawn="1"/>
        </p:nvSpPr>
        <p:spPr>
          <a:xfrm>
            <a:off x="0" y="1"/>
            <a:ext cx="5871411" cy="685800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49179" y="541425"/>
            <a:ext cx="5009147" cy="938458"/>
          </a:xfrm>
        </p:spPr>
        <p:txBody>
          <a:bodyPr>
            <a:normAutofit/>
          </a:bodyPr>
          <a:lstStyle>
            <a:lvl1pPr>
              <a:defRPr sz="3200">
                <a:solidFill>
                  <a:srgbClr val="0060A9"/>
                </a:solidFill>
              </a:defRPr>
            </a:lvl1pPr>
          </a:lstStyle>
          <a:p>
            <a:r>
              <a:rPr lang="en-US" dirty="0"/>
              <a:t>Click to add title</a:t>
            </a:r>
          </a:p>
        </p:txBody>
      </p:sp>
      <p:sp>
        <p:nvSpPr>
          <p:cNvPr id="9" name="Text Placeholder 8">
            <a:extLst>
              <a:ext uri="{FF2B5EF4-FFF2-40B4-BE49-F238E27FC236}">
                <a16:creationId xmlns:a16="http://schemas.microsoft.com/office/drawing/2014/main" id="{2C9CC7B6-D9ED-464B-8206-98055EB53FCF}"/>
              </a:ext>
            </a:extLst>
          </p:cNvPr>
          <p:cNvSpPr>
            <a:spLocks noGrp="1"/>
          </p:cNvSpPr>
          <p:nvPr>
            <p:ph type="body" sz="quarter" idx="13" hasCustomPrompt="1"/>
          </p:nvPr>
        </p:nvSpPr>
        <p:spPr>
          <a:xfrm>
            <a:off x="457200" y="1752351"/>
            <a:ext cx="5009146" cy="4275387"/>
          </a:xfrm>
        </p:spPr>
        <p:txBody>
          <a:bodyPr>
            <a:normAutofit/>
          </a:bodyPr>
          <a:lstStyle>
            <a:lvl1pPr marL="0" indent="0">
              <a:lnSpc>
                <a:spcPts val="2400"/>
              </a:lnSpc>
              <a:buNone/>
              <a:defRPr sz="1800" spc="30" baseline="0"/>
            </a:lvl1pPr>
            <a:lvl2pPr marL="457200" indent="0">
              <a:lnSpc>
                <a:spcPts val="2400"/>
              </a:lnSpc>
              <a:buNone/>
              <a:defRPr sz="1800" spc="30" baseline="0"/>
            </a:lvl2pPr>
            <a:lvl3pPr marL="914400" indent="0">
              <a:lnSpc>
                <a:spcPts val="2400"/>
              </a:lnSpc>
              <a:buNone/>
              <a:defRPr sz="1800" spc="30" baseline="0"/>
            </a:lvl3pPr>
            <a:lvl4pPr marL="1371600" indent="0">
              <a:lnSpc>
                <a:spcPts val="2400"/>
              </a:lnSpc>
              <a:buNone/>
              <a:defRPr sz="1800" spc="30" baseline="0"/>
            </a:lvl4pPr>
            <a:lvl5pPr marL="1828800" indent="0">
              <a:lnSpc>
                <a:spcPts val="2400"/>
              </a:lnSpc>
              <a:buNone/>
              <a:defRPr sz="1800" spc="3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12">
            <a:extLst>
              <a:ext uri="{FF2B5EF4-FFF2-40B4-BE49-F238E27FC236}">
                <a16:creationId xmlns:a16="http://schemas.microsoft.com/office/drawing/2014/main" id="{1743C040-0A81-4A38-879D-07BBD184231D}"/>
              </a:ext>
            </a:extLst>
          </p:cNvPr>
          <p:cNvSpPr>
            <a:spLocks noGrp="1"/>
          </p:cNvSpPr>
          <p:nvPr>
            <p:ph type="pic" sz="quarter" idx="15"/>
          </p:nvPr>
        </p:nvSpPr>
        <p:spPr>
          <a:xfrm>
            <a:off x="6232362" y="1568200"/>
            <a:ext cx="2747209" cy="3689599"/>
          </a:xfrm>
          <a:solidFill>
            <a:srgbClr val="C9E8FF"/>
          </a:solidFill>
        </p:spPr>
        <p:txBody>
          <a:body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DECD4F1A-6F57-E0D7-EC40-70543CBAD300}"/>
              </a:ext>
            </a:extLst>
          </p:cNvPr>
          <p:cNvCxnSpPr/>
          <p:nvPr userDrawn="1"/>
        </p:nvCxnSpPr>
        <p:spPr>
          <a:xfrm>
            <a:off x="-45553" y="1568201"/>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F5E76475-EA6B-21A9-4C83-6AE225A1941B}"/>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0" name="Picture 9">
            <a:extLst>
              <a:ext uri="{FF2B5EF4-FFF2-40B4-BE49-F238E27FC236}">
                <a16:creationId xmlns:a16="http://schemas.microsoft.com/office/drawing/2014/main" id="{8BC68787-61DE-8076-DE62-8D3F51DC9B78}"/>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22846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6" name="Picture 5">
            <a:extLst>
              <a:ext uri="{FF2B5EF4-FFF2-40B4-BE49-F238E27FC236}">
                <a16:creationId xmlns:a16="http://schemas.microsoft.com/office/drawing/2014/main" id="{FBDA06F8-255D-52A1-BC53-6BC1143FC919}"/>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1593004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 y="-529"/>
            <a:ext cx="12221633" cy="4965700"/>
          </a:xfrm>
        </p:spPr>
        <p:txBody>
          <a:bodyPr/>
          <a:lstStyle/>
          <a:p>
            <a:r>
              <a:rPr lang="en-US"/>
              <a:t>Click icon to add picture</a:t>
            </a:r>
            <a:endParaRPr lang="en-GB"/>
          </a:p>
        </p:txBody>
      </p:sp>
      <p:sp>
        <p:nvSpPr>
          <p:cNvPr id="11" name="Rectangle 10"/>
          <p:cNvSpPr/>
          <p:nvPr userDrawn="1"/>
        </p:nvSpPr>
        <p:spPr>
          <a:xfrm>
            <a:off x="-67259" y="4965172"/>
            <a:ext cx="12288000" cy="19298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320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6605" y="5077305"/>
            <a:ext cx="1528067" cy="1759716"/>
          </a:xfrm>
          <a:prstGeom prst="rect">
            <a:avLst/>
          </a:prstGeom>
        </p:spPr>
      </p:pic>
      <p:sp>
        <p:nvSpPr>
          <p:cNvPr id="2" name="Titre 1"/>
          <p:cNvSpPr>
            <a:spLocks noGrp="1"/>
          </p:cNvSpPr>
          <p:nvPr>
            <p:ph type="title" hasCustomPrompt="1"/>
          </p:nvPr>
        </p:nvSpPr>
        <p:spPr>
          <a:xfrm>
            <a:off x="623393" y="2659718"/>
            <a:ext cx="10753195" cy="173368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lvl1pPr algn="ctr">
              <a:defRPr lang="fr-CH" sz="5333">
                <a:ln w="11430">
                  <a:solidFill>
                    <a:schemeClr val="tx2"/>
                  </a:solidFill>
                </a:ln>
                <a:solidFill>
                  <a:srgbClr val="FFC000"/>
                </a:solidFill>
                <a:effectLst/>
              </a:defRPr>
            </a:lvl1pPr>
          </a:lstStyle>
          <a:p>
            <a:r>
              <a:rPr lang="en-US"/>
              <a:t>Presentation title</a:t>
            </a:r>
            <a:br>
              <a:rPr lang="en-US"/>
            </a:br>
            <a:r>
              <a:rPr lang="en-US"/>
              <a:t>(change font </a:t>
            </a:r>
            <a:r>
              <a:rPr lang="en-US" err="1"/>
              <a:t>colour</a:t>
            </a:r>
            <a:r>
              <a:rPr lang="en-US"/>
              <a:t> if required)</a:t>
            </a:r>
            <a:endParaRPr lang="en-US" sz="6667" b="1">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spTree>
    <p:extLst>
      <p:ext uri="{BB962C8B-B14F-4D97-AF65-F5344CB8AC3E}">
        <p14:creationId xmlns:p14="http://schemas.microsoft.com/office/powerpoint/2010/main" val="796717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white background &amp; image/text">
    <p:spTree>
      <p:nvGrpSpPr>
        <p:cNvPr id="1" name=""/>
        <p:cNvGrpSpPr/>
        <p:nvPr/>
      </p:nvGrpSpPr>
      <p:grpSpPr>
        <a:xfrm>
          <a:off x="0" y="0"/>
          <a:ext cx="0" cy="0"/>
          <a:chOff x="0" y="0"/>
          <a:chExt cx="0" cy="0"/>
        </a:xfrm>
      </p:grpSpPr>
      <p:sp>
        <p:nvSpPr>
          <p:cNvPr id="8" name="Content Placeholder 3"/>
          <p:cNvSpPr>
            <a:spLocks noGrp="1"/>
          </p:cNvSpPr>
          <p:nvPr>
            <p:ph sz="half" idx="2" hasCustomPrompt="1"/>
          </p:nvPr>
        </p:nvSpPr>
        <p:spPr>
          <a:xfrm>
            <a:off x="590400" y="1602000"/>
            <a:ext cx="5424000" cy="4420800"/>
          </a:xfrm>
        </p:spPr>
        <p:txBody>
          <a:bodyPr/>
          <a:lstStyle>
            <a:lvl1pPr marL="609585" indent="-609585">
              <a:spcBef>
                <a:spcPts val="1600"/>
              </a:spcBef>
              <a:spcAft>
                <a:spcPts val="0"/>
              </a:spcAft>
              <a:buFont typeface="Arial" pitchFamily="34" charset="0"/>
              <a:buChar char="•"/>
              <a:defRPr sz="3733" baseline="0"/>
            </a:lvl1pPr>
            <a:lvl2pPr marL="1079473" indent="-596885" algn="l" defTabSz="1219170" rtl="0" eaLnBrk="1" latinLnBrk="0" hangingPunct="1">
              <a:spcBef>
                <a:spcPts val="800"/>
              </a:spcBef>
              <a:buFont typeface="Symbol" pitchFamily="18" charset="2"/>
              <a:buChar char=""/>
              <a:defRPr lang="en-US" sz="3733" b="1" kern="1200" baseline="0" dirty="0" smtClean="0">
                <a:solidFill>
                  <a:srgbClr val="58585A"/>
                </a:solidFill>
                <a:latin typeface="+mn-lt"/>
                <a:ea typeface="+mn-ea"/>
                <a:cs typeface="+mn-cs"/>
              </a:defRPr>
            </a:lvl2pPr>
            <a:lvl3pPr marL="1219170" indent="0">
              <a:buNone/>
              <a:defRPr sz="3200"/>
            </a:lvl3pPr>
            <a:lvl4pPr>
              <a:defRPr sz="2133"/>
            </a:lvl4pPr>
            <a:lvl5pPr>
              <a:defRPr sz="2133"/>
            </a:lvl5pPr>
            <a:lvl6pPr>
              <a:defRPr sz="2133"/>
            </a:lvl6pPr>
            <a:lvl7pPr>
              <a:defRPr sz="2133"/>
            </a:lvl7pPr>
            <a:lvl8pPr>
              <a:defRPr sz="2133"/>
            </a:lvl8pPr>
            <a:lvl9pPr>
              <a:defRPr sz="2133"/>
            </a:lvl9pPr>
          </a:lstStyle>
          <a:p>
            <a:pPr lvl="0"/>
            <a:r>
              <a:rPr lang="en-US"/>
              <a:t>Add text: font size 28 to 38 / or image</a:t>
            </a:r>
          </a:p>
          <a:p>
            <a:pPr marL="1079473" lvl="1" indent="-596885" algn="l" defTabSz="1219170" rtl="0" eaLnBrk="1" latinLnBrk="0" hangingPunct="1">
              <a:spcBef>
                <a:spcPts val="800"/>
              </a:spcBef>
              <a:buFont typeface="Symbol" pitchFamily="18" charset="2"/>
              <a:buChar char=""/>
            </a:pPr>
            <a:r>
              <a:rPr lang="en-US"/>
              <a:t>Second level: font size 28</a:t>
            </a:r>
          </a:p>
          <a:p>
            <a:pPr lvl="0"/>
            <a:endParaRPr lang="en-US"/>
          </a:p>
        </p:txBody>
      </p:sp>
      <p:sp>
        <p:nvSpPr>
          <p:cNvPr id="9" name="Content Placeholder 3"/>
          <p:cNvSpPr>
            <a:spLocks noGrp="1"/>
          </p:cNvSpPr>
          <p:nvPr>
            <p:ph sz="half" idx="15" hasCustomPrompt="1"/>
          </p:nvPr>
        </p:nvSpPr>
        <p:spPr>
          <a:xfrm>
            <a:off x="6192011" y="1602000"/>
            <a:ext cx="5424000" cy="4420800"/>
          </a:xfrm>
        </p:spPr>
        <p:txBody>
          <a:bodyPr/>
          <a:lstStyle>
            <a:lvl1pPr>
              <a:spcBef>
                <a:spcPts val="1600"/>
              </a:spcBef>
              <a:spcAft>
                <a:spcPts val="0"/>
              </a:spcAft>
              <a:defRPr sz="3733" baseline="0"/>
            </a:lvl1pPr>
            <a:lvl2pPr marL="1079473" indent="-596885" algn="l" defTabSz="1219170" rtl="0" eaLnBrk="1" latinLnBrk="0" hangingPunct="1">
              <a:spcBef>
                <a:spcPts val="800"/>
              </a:spcBef>
              <a:buFont typeface="Symbol" pitchFamily="18" charset="2"/>
              <a:buChar char=""/>
              <a:defRPr lang="en-US" sz="3733" b="1" kern="1200" baseline="0" dirty="0" smtClean="0">
                <a:solidFill>
                  <a:srgbClr val="58585A"/>
                </a:solidFill>
                <a:latin typeface="+mn-lt"/>
                <a:ea typeface="+mn-ea"/>
                <a:cs typeface="+mn-cs"/>
              </a:defRPr>
            </a:lvl2pPr>
            <a:lvl3pPr marL="1219170" indent="0">
              <a:buNone/>
              <a:defRPr sz="3200"/>
            </a:lvl3pPr>
            <a:lvl4pPr>
              <a:defRPr sz="2133"/>
            </a:lvl4pPr>
            <a:lvl5pPr>
              <a:defRPr sz="2133"/>
            </a:lvl5pPr>
            <a:lvl6pPr>
              <a:defRPr sz="2133"/>
            </a:lvl6pPr>
            <a:lvl7pPr>
              <a:defRPr sz="2133"/>
            </a:lvl7pPr>
            <a:lvl8pPr>
              <a:defRPr sz="2133"/>
            </a:lvl8pPr>
            <a:lvl9pPr>
              <a:defRPr sz="2133"/>
            </a:lvl9pPr>
          </a:lstStyle>
          <a:p>
            <a:pPr lvl="0"/>
            <a:r>
              <a:rPr lang="en-US"/>
              <a:t>Add text: font size 28 to 38 / or image</a:t>
            </a:r>
          </a:p>
          <a:p>
            <a:pPr marL="1079473" lvl="1" indent="-596885" algn="l" defTabSz="1219170" rtl="0" eaLnBrk="1" latinLnBrk="0" hangingPunct="1">
              <a:spcBef>
                <a:spcPts val="800"/>
              </a:spcBef>
              <a:buFont typeface="Symbol" pitchFamily="18" charset="2"/>
              <a:buChar char=""/>
            </a:pPr>
            <a:r>
              <a:rPr lang="en-US"/>
              <a:t>Second level: font size 28</a:t>
            </a:r>
          </a:p>
          <a:p>
            <a:pPr lvl="0"/>
            <a:endParaRPr lang="en-US"/>
          </a:p>
        </p:txBody>
      </p:sp>
      <p:sp>
        <p:nvSpPr>
          <p:cNvPr id="6" name="Title 5"/>
          <p:cNvSpPr>
            <a:spLocks noGrp="1"/>
          </p:cNvSpPr>
          <p:nvPr>
            <p:ph type="title" hasCustomPrompt="1"/>
          </p:nvPr>
        </p:nvSpPr>
        <p:spPr>
          <a:xfrm>
            <a:off x="590400" y="187201"/>
            <a:ext cx="11040000" cy="1325563"/>
          </a:xfrm>
          <a:prstGeom prst="rect">
            <a:avLst/>
          </a:prstGeom>
        </p:spPr>
        <p:txBody>
          <a:bodyPr/>
          <a:lstStyle/>
          <a:p>
            <a:r>
              <a:rPr lang="en-US"/>
              <a:t>Title size 30 to 50</a:t>
            </a:r>
            <a:endParaRPr lang="fr-FR"/>
          </a:p>
        </p:txBody>
      </p:sp>
      <p:sp>
        <p:nvSpPr>
          <p:cNvPr id="7" name="Slide Number Placeholder 5"/>
          <p:cNvSpPr>
            <a:spLocks noGrp="1"/>
          </p:cNvSpPr>
          <p:nvPr>
            <p:ph type="sldNum" sz="quarter" idx="4"/>
          </p:nvPr>
        </p:nvSpPr>
        <p:spPr>
          <a:xfrm>
            <a:off x="590400" y="6356351"/>
            <a:ext cx="1056117" cy="365125"/>
          </a:xfrm>
          <a:prstGeom prst="rect">
            <a:avLst/>
          </a:prstGeom>
        </p:spPr>
        <p:txBody>
          <a:bodyPr vert="horz" lIns="91440" tIns="45720" rIns="91440" bIns="45720" rtlCol="0" anchor="ctr"/>
          <a:lstStyle>
            <a:lvl1pPr algn="l">
              <a:defRPr sz="16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2255918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world background &amp; text">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590400" y="1602000"/>
            <a:ext cx="11041227" cy="44208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590400" y="187201"/>
            <a:ext cx="11040000" cy="1325563"/>
          </a:xfrm>
          <a:prstGeom prst="rect">
            <a:avLst/>
          </a:prstGeom>
        </p:spPr>
        <p:txBody>
          <a:bodyPr/>
          <a:lstStyle>
            <a:lvl1pPr>
              <a:defRPr/>
            </a:lvl1pPr>
          </a:lstStyle>
          <a:p>
            <a:r>
              <a:rPr lang="en-US"/>
              <a:t>Title size 30 to 50</a:t>
            </a:r>
            <a:endParaRPr lang="fr-FR"/>
          </a:p>
        </p:txBody>
      </p:sp>
      <p:sp>
        <p:nvSpPr>
          <p:cNvPr id="6" name="Slide Number Placeholder 5"/>
          <p:cNvSpPr>
            <a:spLocks noGrp="1"/>
          </p:cNvSpPr>
          <p:nvPr>
            <p:ph type="sldNum" sz="quarter" idx="4"/>
          </p:nvPr>
        </p:nvSpPr>
        <p:spPr>
          <a:xfrm>
            <a:off x="590400" y="6356351"/>
            <a:ext cx="1056117" cy="365125"/>
          </a:xfrm>
          <a:prstGeom prst="rect">
            <a:avLst/>
          </a:prstGeom>
        </p:spPr>
        <p:txBody>
          <a:bodyPr vert="horz" lIns="91440" tIns="45720" rIns="91440" bIns="45720" rtlCol="0" anchor="ctr"/>
          <a:lstStyle>
            <a:lvl1pPr algn="l">
              <a:defRPr sz="16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2034099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event nam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4"/>
            <a:ext cx="4296880" cy="1952625"/>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583FA5FF-4E5C-38AD-1043-0B8B217776F7}"/>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28986861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white background &amp; image/text">
    <p:spTree>
      <p:nvGrpSpPr>
        <p:cNvPr id="1" name=""/>
        <p:cNvGrpSpPr/>
        <p:nvPr/>
      </p:nvGrpSpPr>
      <p:grpSpPr>
        <a:xfrm>
          <a:off x="0" y="0"/>
          <a:ext cx="0" cy="0"/>
          <a:chOff x="0" y="0"/>
          <a:chExt cx="0" cy="0"/>
        </a:xfrm>
      </p:grpSpPr>
      <p:sp>
        <p:nvSpPr>
          <p:cNvPr id="6" name="Title 5"/>
          <p:cNvSpPr>
            <a:spLocks noGrp="1"/>
          </p:cNvSpPr>
          <p:nvPr>
            <p:ph type="title" hasCustomPrompt="1"/>
          </p:nvPr>
        </p:nvSpPr>
        <p:spPr>
          <a:xfrm>
            <a:off x="590400" y="187200"/>
            <a:ext cx="11040000" cy="1609619"/>
          </a:xfrm>
          <a:prstGeom prst="rect">
            <a:avLst/>
          </a:prstGeom>
        </p:spPr>
        <p:txBody>
          <a:bodyPr/>
          <a:lstStyle>
            <a:lvl1pPr>
              <a:defRPr baseline="0"/>
            </a:lvl1pPr>
          </a:lstStyle>
          <a:p>
            <a:r>
              <a:rPr lang="en-US"/>
              <a:t>Chapter slide</a:t>
            </a:r>
            <a:br>
              <a:rPr lang="en-US"/>
            </a:br>
            <a:r>
              <a:rPr lang="en-US"/>
              <a:t>Title size 30 t0 50</a:t>
            </a:r>
            <a:endParaRPr lang="fr-FR"/>
          </a:p>
        </p:txBody>
      </p:sp>
      <p:sp>
        <p:nvSpPr>
          <p:cNvPr id="7" name="Slide Number Placeholder 5"/>
          <p:cNvSpPr>
            <a:spLocks noGrp="1"/>
          </p:cNvSpPr>
          <p:nvPr>
            <p:ph type="sldNum" sz="quarter" idx="4"/>
          </p:nvPr>
        </p:nvSpPr>
        <p:spPr>
          <a:xfrm>
            <a:off x="590400" y="6356351"/>
            <a:ext cx="1056117" cy="365125"/>
          </a:xfrm>
          <a:prstGeom prst="rect">
            <a:avLst/>
          </a:prstGeom>
        </p:spPr>
        <p:txBody>
          <a:bodyPr vert="horz" lIns="91440" tIns="45720" rIns="91440" bIns="45720" rtlCol="0" anchor="ctr"/>
          <a:lstStyle>
            <a:lvl1pPr algn="l">
              <a:defRPr sz="1600">
                <a:solidFill>
                  <a:schemeClr val="tx1">
                    <a:lumMod val="65000"/>
                    <a:lumOff val="35000"/>
                  </a:schemeClr>
                </a:solidFill>
                <a:latin typeface="+mn-lt"/>
              </a:defRPr>
            </a:lvl1pPr>
          </a:lstStyle>
          <a:p>
            <a:fld id="{C2B32AA8-9B4E-4D53-AE6E-350E87BFFB19}" type="slidenum">
              <a:rPr lang="fr-CH" smtClean="0"/>
              <a:pPr/>
              <a:t>‹#›</a:t>
            </a:fld>
            <a:endParaRPr lang="fr-CH"/>
          </a:p>
        </p:txBody>
      </p:sp>
      <p:sp>
        <p:nvSpPr>
          <p:cNvPr id="8" name="Picture Placeholder 2"/>
          <p:cNvSpPr>
            <a:spLocks noGrp="1"/>
          </p:cNvSpPr>
          <p:nvPr>
            <p:ph type="pic" sz="quarter" idx="11"/>
          </p:nvPr>
        </p:nvSpPr>
        <p:spPr>
          <a:xfrm>
            <a:off x="590400" y="2094792"/>
            <a:ext cx="11601600" cy="3062400"/>
          </a:xfrm>
          <a:noFill/>
        </p:spPr>
        <p:txBody>
          <a:bodyPr/>
          <a:lstStyle/>
          <a:p>
            <a:r>
              <a:rPr lang="en-US"/>
              <a:t>Click icon to add picture</a:t>
            </a:r>
            <a:endParaRPr lang="en-GB"/>
          </a:p>
        </p:txBody>
      </p:sp>
    </p:spTree>
    <p:extLst>
      <p:ext uri="{BB962C8B-B14F-4D97-AF65-F5344CB8AC3E}">
        <p14:creationId xmlns:p14="http://schemas.microsoft.com/office/powerpoint/2010/main" val="338475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56C8C1-E81C-436D-A310-A71CAAE33A17}"/>
              </a:ext>
              <a:ext uri="{C183D7F6-B498-43B3-948B-1728B52AA6E4}">
                <adec:decorative xmlns:adec="http://schemas.microsoft.com/office/drawing/2017/decorative" val="1"/>
              </a:ext>
            </a:extLst>
          </p:cNvPr>
          <p:cNvSpPr/>
          <p:nvPr userDrawn="1"/>
        </p:nvSpPr>
        <p:spPr>
          <a:xfrm>
            <a:off x="6248400" y="533401"/>
            <a:ext cx="5486400" cy="5433946"/>
          </a:xfrm>
          <a:prstGeom prst="rect">
            <a:avLst/>
          </a:prstGeom>
          <a:solidFill>
            <a:srgbClr val="E5F4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57200" y="2103121"/>
            <a:ext cx="3019926" cy="1193532"/>
          </a:xfrm>
        </p:spPr>
        <p:txBody>
          <a:bodyPr anchor="b" anchorCtr="0">
            <a:normAutofit/>
          </a:bodyPr>
          <a:lstStyle>
            <a:lvl1pPr>
              <a:defRPr sz="3200">
                <a:solidFill>
                  <a:srgbClr val="0060A9"/>
                </a:solidFill>
              </a:defRPr>
            </a:lvl1pPr>
          </a:lstStyle>
          <a:p>
            <a:r>
              <a:rPr lang="en-US" dirty="0"/>
              <a:t>Click to add title</a:t>
            </a:r>
          </a:p>
        </p:txBody>
      </p:sp>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3607468" y="890653"/>
            <a:ext cx="3795053" cy="4727775"/>
          </a:xfrm>
          <a:solidFill>
            <a:srgbClr val="C9E8FF"/>
          </a:solidFill>
        </p:spPr>
        <p:txBody>
          <a:bodyPr/>
          <a:lstStyle/>
          <a:p>
            <a:r>
              <a:rPr lang="en-US"/>
              <a:t>Click icon to add picture</a:t>
            </a:r>
            <a:endParaRPr lang="en-US" dirty="0"/>
          </a:p>
        </p:txBody>
      </p:sp>
      <p:sp>
        <p:nvSpPr>
          <p:cNvPr id="10" name="Text Placeholder 6">
            <a:extLst>
              <a:ext uri="{FF2B5EF4-FFF2-40B4-BE49-F238E27FC236}">
                <a16:creationId xmlns:a16="http://schemas.microsoft.com/office/drawing/2014/main" id="{0F7B6DF9-E76A-44ED-B84C-1391CD5D5592}"/>
              </a:ext>
            </a:extLst>
          </p:cNvPr>
          <p:cNvSpPr>
            <a:spLocks noGrp="1"/>
          </p:cNvSpPr>
          <p:nvPr>
            <p:ph type="body" sz="quarter" idx="16" hasCustomPrompt="1"/>
          </p:nvPr>
        </p:nvSpPr>
        <p:spPr>
          <a:xfrm>
            <a:off x="7902742" y="1034399"/>
            <a:ext cx="3429000" cy="4319337"/>
          </a:xfrm>
        </p:spPr>
        <p:txBody>
          <a:bodyPr anchor="ctr" anchorCtr="0">
            <a:normAutofit/>
          </a:bodyPr>
          <a:lstStyle>
            <a:lvl1pPr marL="285750" indent="-285750">
              <a:lnSpc>
                <a:spcPct val="100000"/>
              </a:lnSpc>
              <a:buFont typeface="Arial" panose="020B0604020202020204" pitchFamily="34" charset="0"/>
              <a:buChar char="•"/>
              <a:defRPr sz="1800">
                <a:solidFill>
                  <a:schemeClr val="tx1">
                    <a:lumMod val="75000"/>
                    <a:lumOff val="25000"/>
                  </a:schemeClr>
                </a:solidFill>
              </a:defRPr>
            </a:lvl1pPr>
            <a:lvl2pPr marL="742950" indent="-285750">
              <a:lnSpc>
                <a:spcPct val="100000"/>
              </a:lnSpc>
              <a:buFont typeface="Arial" panose="020B0604020202020204" pitchFamily="34" charset="0"/>
              <a:buChar char="•"/>
              <a:defRPr sz="2000"/>
            </a:lvl2pPr>
            <a:lvl3pPr marL="1200150" indent="-285750">
              <a:lnSpc>
                <a:spcPct val="100000"/>
              </a:lnSpc>
              <a:buFont typeface="Arial" panose="020B0604020202020204" pitchFamily="34" charset="0"/>
              <a:buChar char="•"/>
              <a:defRPr sz="2000"/>
            </a:lvl3pPr>
            <a:lvl4pPr marL="1657350" indent="-285750">
              <a:lnSpc>
                <a:spcPct val="100000"/>
              </a:lnSpc>
              <a:buFont typeface="Arial" panose="020B0604020202020204" pitchFamily="34" charset="0"/>
              <a:buChar char="•"/>
              <a:defRPr sz="2000"/>
            </a:lvl4pPr>
            <a:lvl5pPr marL="2114550" indent="-285750">
              <a:lnSpc>
                <a:spcPct val="100000"/>
              </a:lnSpc>
              <a:buFont typeface="Arial" panose="020B0604020202020204" pitchFamily="34" charset="0"/>
              <a:buChar char="•"/>
              <a:defRPr sz="2000"/>
            </a:lvl5pPr>
          </a:lstStyle>
          <a:p>
            <a:pPr lvl="0"/>
            <a:r>
              <a:rPr lang="en-US" dirty="0"/>
              <a:t>Click to add text</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cxnSp>
        <p:nvCxnSpPr>
          <p:cNvPr id="11" name="Straight Connector 10">
            <a:extLst>
              <a:ext uri="{FF2B5EF4-FFF2-40B4-BE49-F238E27FC236}">
                <a16:creationId xmlns:a16="http://schemas.microsoft.com/office/drawing/2014/main" id="{9CF3A507-2317-5869-357D-78FD3801A10F}"/>
              </a:ext>
            </a:extLst>
          </p:cNvPr>
          <p:cNvCxnSpPr/>
          <p:nvPr userDrawn="1"/>
        </p:nvCxnSpPr>
        <p:spPr>
          <a:xfrm>
            <a:off x="0" y="3428683"/>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B92A765A-684F-9696-F38D-E1628BD04526}"/>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255385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troductio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0" y="0"/>
            <a:ext cx="4261607" cy="6858000"/>
          </a:xfrm>
          <a:solidFill>
            <a:srgbClr val="C9E8FF"/>
          </a:solidFill>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4C2C3F7-8611-4C35-8251-0FD61D72D6B9}"/>
              </a:ext>
            </a:extLst>
          </p:cNvPr>
          <p:cNvSpPr>
            <a:spLocks noGrp="1"/>
          </p:cNvSpPr>
          <p:nvPr>
            <p:ph type="body" sz="quarter" idx="13" hasCustomPrompt="1"/>
          </p:nvPr>
        </p:nvSpPr>
        <p:spPr>
          <a:xfrm>
            <a:off x="4660525" y="1624263"/>
            <a:ext cx="7074273" cy="4487775"/>
          </a:xfrm>
        </p:spPr>
        <p:txBody>
          <a:bodyPr>
            <a:normAutofit/>
          </a:bodyPr>
          <a:lstStyle>
            <a:lvl1pPr marL="0" indent="0">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800" spc="30" baseline="0">
                <a:solidFill>
                  <a:schemeClr val="tx1">
                    <a:lumMod val="75000"/>
                    <a:lumOff val="25000"/>
                  </a:schemeClr>
                </a:solidFill>
              </a:defRPr>
            </a:lvl2pPr>
            <a:lvl3pPr marL="914400" indent="0">
              <a:lnSpc>
                <a:spcPts val="2400"/>
              </a:lnSpc>
              <a:buFont typeface="Arial" panose="020B0604020202020204" pitchFamily="34" charset="0"/>
              <a:buNone/>
              <a:defRPr sz="1800" spc="30" baseline="0">
                <a:solidFill>
                  <a:schemeClr val="tx1">
                    <a:lumMod val="75000"/>
                    <a:lumOff val="25000"/>
                  </a:schemeClr>
                </a:solidFill>
              </a:defRPr>
            </a:lvl3pPr>
            <a:lvl4pPr marL="1371600" indent="0">
              <a:lnSpc>
                <a:spcPts val="2400"/>
              </a:lnSpc>
              <a:buFont typeface="Arial" panose="020B0604020202020204" pitchFamily="34" charset="0"/>
              <a:buNone/>
              <a:defRPr sz="1800" spc="30" baseline="0">
                <a:solidFill>
                  <a:schemeClr val="tx1">
                    <a:lumMod val="75000"/>
                    <a:lumOff val="25000"/>
                  </a:schemeClr>
                </a:solidFill>
              </a:defRPr>
            </a:lvl4pPr>
            <a:lvl5pPr marL="1828800" indent="0">
              <a:lnSpc>
                <a:spcPts val="2400"/>
              </a:lnSpc>
              <a:buFont typeface="Arial" panose="020B0604020202020204" pitchFamily="34" charset="0"/>
              <a:buNone/>
              <a:defRPr sz="1800" spc="30" baseline="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1984A7C-795D-A5F6-A95A-4061B7DC90FB}"/>
              </a:ext>
            </a:extLst>
          </p:cNvPr>
          <p:cNvSpPr>
            <a:spLocks noGrp="1"/>
          </p:cNvSpPr>
          <p:nvPr>
            <p:ph type="title" hasCustomPrompt="1"/>
          </p:nvPr>
        </p:nvSpPr>
        <p:spPr>
          <a:xfrm>
            <a:off x="4660525" y="316210"/>
            <a:ext cx="7074273" cy="898975"/>
          </a:xfrm>
          <a:prstGeom prst="rect">
            <a:avLst/>
          </a:prstGeom>
        </p:spPr>
        <p:txBody>
          <a:bodyPr vert="horz" lIns="91440" tIns="45720" rIns="91440" bIns="45720" rtlCol="0" anchor="b" anchorCtr="0">
            <a:normAutofit/>
          </a:bodyPr>
          <a:lstStyle>
            <a:lvl1pPr>
              <a:defRPr/>
            </a:lvl1pPr>
          </a:lstStyle>
          <a:p>
            <a:r>
              <a:rPr lang="en-US" dirty="0"/>
              <a:t>Click to add title</a:t>
            </a:r>
          </a:p>
        </p:txBody>
      </p:sp>
      <p:cxnSp>
        <p:nvCxnSpPr>
          <p:cNvPr id="8" name="Straight Connector 7">
            <a:extLst>
              <a:ext uri="{FF2B5EF4-FFF2-40B4-BE49-F238E27FC236}">
                <a16:creationId xmlns:a16="http://schemas.microsoft.com/office/drawing/2014/main" id="{548CE242-E13D-025E-C144-17C02599A229}"/>
              </a:ext>
            </a:extLst>
          </p:cNvPr>
          <p:cNvCxnSpPr/>
          <p:nvPr userDrawn="1"/>
        </p:nvCxnSpPr>
        <p:spPr>
          <a:xfrm>
            <a:off x="3659028" y="1315539"/>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65BBA254-544D-0FBD-FC9F-8BA4E4D81665}"/>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0" name="Picture 9">
            <a:extLst>
              <a:ext uri="{FF2B5EF4-FFF2-40B4-BE49-F238E27FC236}">
                <a16:creationId xmlns:a16="http://schemas.microsoft.com/office/drawing/2014/main" id="{C19B784A-A334-755C-6F2D-BD61465E0517}"/>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3139654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524" y="-2"/>
            <a:ext cx="12188952" cy="4572000"/>
          </a:xfrm>
          <a:solidFill>
            <a:srgbClr val="C9E8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524000" y="4680284"/>
            <a:ext cx="9144000" cy="1199148"/>
          </a:xfrm>
        </p:spPr>
        <p:txBody>
          <a:bodyPr anchor="b">
            <a:normAutofit/>
          </a:bodyPr>
          <a:lstStyle>
            <a:lvl1pPr algn="ctr">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1524000" y="5971507"/>
            <a:ext cx="9144000" cy="524794"/>
          </a:xfrm>
        </p:spPr>
        <p:txBody>
          <a:bodyPr>
            <a:normAutofit/>
          </a:bodyPr>
          <a:lstStyle>
            <a:lvl1pPr marL="0" indent="0" algn="ctr">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8" name="Slide Number Placeholder 5">
            <a:extLst>
              <a:ext uri="{FF2B5EF4-FFF2-40B4-BE49-F238E27FC236}">
                <a16:creationId xmlns:a16="http://schemas.microsoft.com/office/drawing/2014/main" id="{5759191F-1993-9C98-FFCD-D5491D36D133}"/>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549363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option 1">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1127759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11277598"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554CBD91-F571-544B-B40F-E9532F842EF6}"/>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8207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option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371212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4911754"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5" name="Picture Placeholder 9">
            <a:extLst>
              <a:ext uri="{FF2B5EF4-FFF2-40B4-BE49-F238E27FC236}">
                <a16:creationId xmlns:a16="http://schemas.microsoft.com/office/drawing/2014/main" id="{757BA99E-4372-84F1-AD4A-53B7C1DD11F6}"/>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7" name="Picture Placeholder 9">
            <a:extLst>
              <a:ext uri="{FF2B5EF4-FFF2-40B4-BE49-F238E27FC236}">
                <a16:creationId xmlns:a16="http://schemas.microsoft.com/office/drawing/2014/main" id="{CA32B9A6-ADA5-B0B4-3537-6F31285A76F9}"/>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9BD5899A-D6CB-31BC-1C71-0B78FE83F2C4}"/>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00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7" name="Content Placeholder 2">
            <a:extLst>
              <a:ext uri="{FF2B5EF4-FFF2-40B4-BE49-F238E27FC236}">
                <a16:creationId xmlns:a16="http://schemas.microsoft.com/office/drawing/2014/main" id="{09AE0D47-9F1D-ED4B-BDB9-A70795B8E707}"/>
              </a:ext>
            </a:extLst>
          </p:cNvPr>
          <p:cNvSpPr>
            <a:spLocks noGrp="1"/>
          </p:cNvSpPr>
          <p:nvPr>
            <p:ph idx="1" hasCustomPrompt="1"/>
          </p:nvPr>
        </p:nvSpPr>
        <p:spPr>
          <a:xfrm>
            <a:off x="457199" y="381001"/>
            <a:ext cx="11277599" cy="5714999"/>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4787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12191999"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41292" y="4124825"/>
            <a:ext cx="4650708" cy="1460415"/>
          </a:xfrm>
          <a:solidFill>
            <a:schemeClr val="bg1">
              <a:alpha val="80000"/>
            </a:schemeClr>
          </a:solidFill>
        </p:spPr>
        <p:txBody>
          <a:bodyPr lIns="502920" bIns="137160" anchor="ctr" anchorCtr="0">
            <a:normAutofit/>
          </a:bodyPr>
          <a:lstStyle>
            <a:lvl1pPr algn="l">
              <a:defRPr sz="3200">
                <a:solidFill>
                  <a:srgbClr val="0060A9"/>
                </a:solidFill>
              </a:defRPr>
            </a:lvl1pPr>
          </a:lstStyle>
          <a:p>
            <a:r>
              <a:rPr lang="en-US" dirty="0"/>
              <a:t>Click to add title</a:t>
            </a:r>
          </a:p>
        </p:txBody>
      </p:sp>
      <p:pic>
        <p:nvPicPr>
          <p:cNvPr id="7" name="Picture 6">
            <a:extLst>
              <a:ext uri="{FF2B5EF4-FFF2-40B4-BE49-F238E27FC236}">
                <a16:creationId xmlns:a16="http://schemas.microsoft.com/office/drawing/2014/main" id="{CBBF1DFF-6017-9199-0F12-4480E714E699}"/>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106322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457200" y="1467858"/>
            <a:ext cx="11277600" cy="45459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1" name="Picture 10">
            <a:extLst>
              <a:ext uri="{FF2B5EF4-FFF2-40B4-BE49-F238E27FC236}">
                <a16:creationId xmlns:a16="http://schemas.microsoft.com/office/drawing/2014/main" id="{85113363-2CC8-8D59-6591-18600A3A59A4}"/>
              </a:ext>
            </a:extLst>
          </p:cNvPr>
          <p:cNvPicPr>
            <a:picLocks noChangeAspect="1"/>
          </p:cNvPicPr>
          <p:nvPr userDrawn="1"/>
        </p:nvPicPr>
        <p:blipFill>
          <a:blip r:embed="rId22"/>
          <a:srcRect/>
          <a:stretch/>
        </p:blipFill>
        <p:spPr>
          <a:xfrm>
            <a:off x="457200" y="6217200"/>
            <a:ext cx="2498146" cy="540000"/>
          </a:xfrm>
          <a:prstGeom prst="rect">
            <a:avLst/>
          </a:prstGeom>
        </p:spPr>
      </p:pic>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78" r:id="rId2"/>
    <p:sldLayoutId id="2147483664" r:id="rId3"/>
    <p:sldLayoutId id="2147483665" r:id="rId4"/>
    <p:sldLayoutId id="2147483670" r:id="rId5"/>
    <p:sldLayoutId id="2147483672" r:id="rId6"/>
    <p:sldLayoutId id="2147483679" r:id="rId7"/>
    <p:sldLayoutId id="2147483682" r:id="rId8"/>
    <p:sldLayoutId id="2147483675" r:id="rId9"/>
    <p:sldLayoutId id="2147483654" r:id="rId10"/>
    <p:sldLayoutId id="2147483667" r:id="rId11"/>
    <p:sldLayoutId id="2147483680" r:id="rId12"/>
    <p:sldLayoutId id="2147483681" r:id="rId13"/>
    <p:sldLayoutId id="2147483668" r:id="rId14"/>
    <p:sldLayoutId id="2147483662" r:id="rId15"/>
    <p:sldLayoutId id="2147483677" r:id="rId16"/>
    <p:sldLayoutId id="2147483683" r:id="rId17"/>
    <p:sldLayoutId id="2147483684" r:id="rId18"/>
    <p:sldLayoutId id="2147483685" r:id="rId19"/>
    <p:sldLayoutId id="2147483686" r:id="rId20"/>
  </p:sldLayoutIdLst>
  <p:hf hdr="0"/>
  <p:txStyles>
    <p:titleStyle>
      <a:lvl1pPr algn="l" defTabSz="914400" rtl="0" eaLnBrk="1" latinLnBrk="0" hangingPunct="1">
        <a:lnSpc>
          <a:spcPct val="90000"/>
        </a:lnSpc>
        <a:spcBef>
          <a:spcPct val="0"/>
        </a:spcBef>
        <a:buNone/>
        <a:defRPr sz="3200" kern="1200" spc="30" baseline="0">
          <a:solidFill>
            <a:srgbClr val="0060A9"/>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88" userDrawn="1">
          <p15:clr>
            <a:srgbClr val="547EBF"/>
          </p15:clr>
        </p15:guide>
        <p15:guide id="4" orient="horz" pos="240" userDrawn="1">
          <p15:clr>
            <a:srgbClr val="547EBF"/>
          </p15:clr>
        </p15:guide>
        <p15:guide id="5" pos="7392"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s://www.iec.ch/mnet/marketing-assets" TargetMode="External"/><Relationship Id="rId11" Type="http://schemas.openxmlformats.org/officeDocument/2006/relationships/image" Target="../media/image32.png"/><Relationship Id="rId5" Type="http://schemas.openxmlformats.org/officeDocument/2006/relationships/hyperlink" Target="https://www.iec.ch/academy/iec-academy-masterclass" TargetMode="External"/><Relationship Id="rId10" Type="http://schemas.openxmlformats.org/officeDocument/2006/relationships/image" Target="../media/image31.png"/><Relationship Id="rId4" Type="http://schemas.openxmlformats.org/officeDocument/2006/relationships/image" Target="../media/image27.png"/><Relationship Id="rId9" Type="http://schemas.openxmlformats.org/officeDocument/2006/relationships/image" Target="../media/image3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s://www.iec.ch/mnet/marketing-asset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hyperlink" Target="mailto:gnf@iec.ch"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hyperlink" Target="mailto:Angela.Colonna@iec.ch"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hyperlink" Target="https://webstore.iec.ch/advsearchform?&amp;q=&amp;RefHeader=&amp;RefNbr=&amp;ComNumber=&amp;ICSNumber=&amp;typepub=&amp;vap=CMV&amp;From=&amp;To="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s://webstore.iec.ch/webstore/webstore.nsf/xpFAQ.xsp?OpenXPage&amp;id=GFOT-AAQGAN"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iec.ch/mnet/marketing-assets" TargetMode="External"/><Relationship Id="rId13" Type="http://schemas.openxmlformats.org/officeDocument/2006/relationships/hyperlink" Target="https://www.iec.ch/mnet/restricted/sales_news/commented_redline.htm"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hyperlink" Target="https://www.iec.ch/mnet/value-added-products"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jpeg"/><Relationship Id="rId11" Type="http://schemas.openxmlformats.org/officeDocument/2006/relationships/image" Target="../media/image12.png"/><Relationship Id="rId5" Type="http://schemas.openxmlformats.org/officeDocument/2006/relationships/image" Target="../media/image7.jpeg"/><Relationship Id="rId1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jpeg"/><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hyperlink" Target="https://webstore.iec.ch/webstore/webstore.nsf/xpFAQ.xsp?OpenXPage&amp;id=GFOT-BRALEH" TargetMode="External"/><Relationship Id="rId4" Type="http://schemas.openxmlformats.org/officeDocument/2006/relationships/hyperlink" Target="https://webstore.iec.ch/advsearchform?&amp;q=&amp;RefHeader=&amp;RefNbr=&amp;ComNumber=&amp;ICSNumber=&amp;typepub=&amp;vap=CMV&amp;From=&amp;To="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ladybug on a leaf&#10;&#10;Description automatically generated with medium confidence">
            <a:extLst>
              <a:ext uri="{FF2B5EF4-FFF2-40B4-BE49-F238E27FC236}">
                <a16:creationId xmlns:a16="http://schemas.microsoft.com/office/drawing/2014/main" id="{6E189943-9DA9-4A1E-8A4F-606CCAB8F97A}"/>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r="28115" b="1"/>
          <a:stretch/>
        </p:blipFill>
        <p:spPr>
          <a:xfrm>
            <a:off x="1" y="10"/>
            <a:ext cx="8963526" cy="6857990"/>
          </a:xfrm>
          <a:noFill/>
        </p:spPr>
      </p:pic>
      <p:sp>
        <p:nvSpPr>
          <p:cNvPr id="7" name="Title 6"/>
          <p:cNvSpPr>
            <a:spLocks noGrp="1"/>
          </p:cNvSpPr>
          <p:nvPr>
            <p:ph type="ctrTitle"/>
          </p:nvPr>
        </p:nvSpPr>
        <p:spPr>
          <a:xfrm>
            <a:off x="7531767" y="1828801"/>
            <a:ext cx="4296879" cy="1819274"/>
          </a:xfrm>
        </p:spPr>
        <p:txBody>
          <a:bodyPr anchor="b">
            <a:normAutofit/>
          </a:bodyPr>
          <a:lstStyle/>
          <a:p>
            <a:r>
              <a:rPr lang="en-GB" sz="3600" dirty="0"/>
              <a:t>The new </a:t>
            </a:r>
            <a:br>
              <a:rPr lang="en-GB" sz="3600" dirty="0"/>
            </a:br>
            <a:r>
              <a:rPr lang="en-GB" sz="3600" dirty="0"/>
              <a:t>IEC products </a:t>
            </a:r>
            <a:endParaRPr lang="en-GB" sz="3600" dirty="0">
              <a:ln w="11430">
                <a:solidFill>
                  <a:srgbClr val="1F497D"/>
                </a:solidFill>
              </a:ln>
            </a:endParaRPr>
          </a:p>
        </p:txBody>
      </p:sp>
      <p:sp>
        <p:nvSpPr>
          <p:cNvPr id="14" name="Subtitle 3">
            <a:extLst>
              <a:ext uri="{FF2B5EF4-FFF2-40B4-BE49-F238E27FC236}">
                <a16:creationId xmlns:a16="http://schemas.microsoft.com/office/drawing/2014/main" id="{A0060E2F-765F-E8F5-3D52-5A01DF01D9F4}"/>
              </a:ext>
            </a:extLst>
          </p:cNvPr>
          <p:cNvSpPr>
            <a:spLocks noGrp="1"/>
          </p:cNvSpPr>
          <p:nvPr>
            <p:ph type="subTitle" idx="1"/>
          </p:nvPr>
        </p:nvSpPr>
        <p:spPr>
          <a:xfrm>
            <a:off x="7531767" y="3648075"/>
            <a:ext cx="4296880" cy="1204118"/>
          </a:xfrm>
        </p:spPr>
        <p:txBody>
          <a:bodyPr/>
          <a:lstStyle/>
          <a:p>
            <a:r>
              <a:rPr lang="en-US"/>
              <a:t>USNC</a:t>
            </a:r>
          </a:p>
        </p:txBody>
      </p:sp>
    </p:spTree>
    <p:extLst>
      <p:ext uri="{BB962C8B-B14F-4D97-AF65-F5344CB8AC3E}">
        <p14:creationId xmlns:p14="http://schemas.microsoft.com/office/powerpoint/2010/main" val="1483205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917B23B-0923-4E8D-A7E8-C8246D9F7EE3}"/>
              </a:ext>
            </a:extLst>
          </p:cNvPr>
          <p:cNvSpPr>
            <a:spLocks noGrp="1"/>
          </p:cNvSpPr>
          <p:nvPr>
            <p:ph type="title"/>
          </p:nvPr>
        </p:nvSpPr>
        <p:spPr>
          <a:xfrm>
            <a:off x="457201" y="463647"/>
            <a:ext cx="11277598" cy="810125"/>
          </a:xfrm>
        </p:spPr>
        <p:txBody>
          <a:bodyPr>
            <a:noAutofit/>
          </a:bodyPr>
          <a:lstStyle/>
          <a:p>
            <a:r>
              <a:rPr lang="en-GB" sz="4000" dirty="0"/>
              <a:t>IEC Academy Masterclass</a:t>
            </a:r>
            <a:br>
              <a:rPr lang="en-GB" sz="4000" dirty="0"/>
            </a:br>
            <a:r>
              <a:rPr lang="en-GB" sz="2800" dirty="0"/>
              <a:t>Portfolio and events so far </a:t>
            </a:r>
            <a:endParaRPr lang="en-GB" sz="4000" dirty="0"/>
          </a:p>
        </p:txBody>
      </p:sp>
      <p:sp>
        <p:nvSpPr>
          <p:cNvPr id="4" name="Slide Number Placeholder 3">
            <a:extLst>
              <a:ext uri="{FF2B5EF4-FFF2-40B4-BE49-F238E27FC236}">
                <a16:creationId xmlns:a16="http://schemas.microsoft.com/office/drawing/2014/main" id="{FF02C00D-97D8-4334-A5C7-B7F7678F8B84}"/>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2B32AA8-9B4E-4D53-AE6E-350E87BFFB19}" type="slidenum">
              <a:rPr kumimoji="0" lang="fr-CH" sz="1600" b="0" i="0" u="none" strike="noStrike" kern="1200" cap="none" spc="0" normalizeH="0" baseline="0" noProof="0" smtClean="0">
                <a:ln>
                  <a:noFill/>
                </a:ln>
                <a:solidFill>
                  <a:prstClr val="black">
                    <a:lumMod val="65000"/>
                    <a:lumOff val="35000"/>
                  </a:prst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fr-CH" sz="1600" b="0" i="0" u="none" strike="noStrike" kern="1200" cap="none" spc="0" normalizeH="0" baseline="0" noProof="0">
              <a:ln>
                <a:noFill/>
              </a:ln>
              <a:solidFill>
                <a:prstClr val="black">
                  <a:lumMod val="65000"/>
                  <a:lumOff val="35000"/>
                </a:prstClr>
              </a:solidFill>
              <a:effectLst/>
              <a:uLnTx/>
              <a:uFillTx/>
              <a:latin typeface="Arial"/>
              <a:ea typeface="+mn-ea"/>
              <a:cs typeface="+mn-cs"/>
            </a:endParaRPr>
          </a:p>
        </p:txBody>
      </p:sp>
      <p:pic>
        <p:nvPicPr>
          <p:cNvPr id="6" name="Picture 5" descr="A picture containing text, sign, vector graphics&#10;&#10;Description automatically generated">
            <a:extLst>
              <a:ext uri="{FF2B5EF4-FFF2-40B4-BE49-F238E27FC236}">
                <a16:creationId xmlns:a16="http://schemas.microsoft.com/office/drawing/2014/main" id="{BD4B04D6-7859-4B7D-82B6-96FFBA323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932" y="1710202"/>
            <a:ext cx="560872" cy="553909"/>
          </a:xfrm>
          <a:prstGeom prst="rect">
            <a:avLst/>
          </a:prstGeom>
        </p:spPr>
      </p:pic>
      <p:pic>
        <p:nvPicPr>
          <p:cNvPr id="15" name="Picture 14" descr="A yellow triangle sign&#10;&#10;Description automatically generated with medium confidence">
            <a:extLst>
              <a:ext uri="{FF2B5EF4-FFF2-40B4-BE49-F238E27FC236}">
                <a16:creationId xmlns:a16="http://schemas.microsoft.com/office/drawing/2014/main" id="{382F18D9-F11C-4E3D-B05A-6B8F6041FB9C}"/>
              </a:ext>
            </a:extLst>
          </p:cNvPr>
          <p:cNvPicPr>
            <a:picLocks noChangeAspect="1"/>
          </p:cNvPicPr>
          <p:nvPr/>
        </p:nvPicPr>
        <p:blipFill>
          <a:blip r:embed="rId4" cstate="print">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931976" y="3167770"/>
            <a:ext cx="594317" cy="553908"/>
          </a:xfrm>
          <a:prstGeom prst="rect">
            <a:avLst/>
          </a:prstGeom>
        </p:spPr>
      </p:pic>
      <p:sp>
        <p:nvSpPr>
          <p:cNvPr id="12" name="TextBox 11">
            <a:extLst>
              <a:ext uri="{FF2B5EF4-FFF2-40B4-BE49-F238E27FC236}">
                <a16:creationId xmlns:a16="http://schemas.microsoft.com/office/drawing/2014/main" id="{1F0D62AA-C8BE-41AB-B94D-D71A07B6AE4B}"/>
              </a:ext>
            </a:extLst>
          </p:cNvPr>
          <p:cNvSpPr txBox="1"/>
          <p:nvPr/>
        </p:nvSpPr>
        <p:spPr>
          <a:xfrm>
            <a:off x="1572191" y="3713150"/>
            <a:ext cx="3317471" cy="553998"/>
          </a:xfrm>
          <a:prstGeom prst="rect">
            <a:avLst/>
          </a:prstGeom>
          <a:noFill/>
        </p:spPr>
        <p:txBody>
          <a:bodyPr wrap="square" lIns="121920" tIns="60960" rIns="121920" bIns="6096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dirty="0">
                <a:ln>
                  <a:noFill/>
                </a:ln>
                <a:solidFill>
                  <a:prstClr val="black">
                    <a:lumMod val="65000"/>
                    <a:lumOff val="35000"/>
                  </a:prstClr>
                </a:solidFill>
                <a:effectLst/>
                <a:uLnTx/>
                <a:uFillTx/>
                <a:latin typeface="Arial"/>
                <a:ea typeface="+mn-ea"/>
                <a:cs typeface="+mn-cs"/>
              </a:rPr>
              <a:t>Introduction to explosive atmospheres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dirty="0">
                <a:ln>
                  <a:noFill/>
                </a:ln>
                <a:solidFill>
                  <a:prstClr val="black">
                    <a:lumMod val="65000"/>
                    <a:lumOff val="35000"/>
                  </a:prstClr>
                </a:solidFill>
                <a:effectLst/>
                <a:uLnTx/>
                <a:uFillTx/>
                <a:latin typeface="Arial"/>
                <a:ea typeface="+mn-ea"/>
                <a:cs typeface="+mn-cs"/>
              </a:rPr>
              <a:t>IEC 60079-10-1 (TC 31)</a:t>
            </a:r>
          </a:p>
        </p:txBody>
      </p:sp>
      <p:sp>
        <p:nvSpPr>
          <p:cNvPr id="13" name="Text Placeholder 1">
            <a:extLst>
              <a:ext uri="{FF2B5EF4-FFF2-40B4-BE49-F238E27FC236}">
                <a16:creationId xmlns:a16="http://schemas.microsoft.com/office/drawing/2014/main" id="{AAFD9A19-033A-494B-8690-944F1FDAD534}"/>
              </a:ext>
            </a:extLst>
          </p:cNvPr>
          <p:cNvSpPr txBox="1">
            <a:spLocks/>
          </p:cNvSpPr>
          <p:nvPr/>
        </p:nvSpPr>
        <p:spPr>
          <a:xfrm>
            <a:off x="7314752" y="3119562"/>
            <a:ext cx="3531366" cy="1064113"/>
          </a:xfrm>
          <a:prstGeom prst="rect">
            <a:avLst/>
          </a:prstGeom>
        </p:spPr>
        <p:txBody>
          <a:bodyPr vert="horz" lIns="121920" tIns="60960" rIns="121920" bIns="60960" rtlCol="0" anchor="t">
            <a:no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GB" sz="2000" b="0" i="0" u="none" strike="noStrike" kern="1200" cap="none" spc="0" normalizeH="0" baseline="0" noProof="0" dirty="0">
                <a:ln>
                  <a:noFill/>
                </a:ln>
                <a:solidFill>
                  <a:prstClr val="black">
                    <a:lumMod val="65000"/>
                    <a:lumOff val="35000"/>
                  </a:prstClr>
                </a:solidFill>
                <a:effectLst/>
                <a:uLnTx/>
                <a:uFillTx/>
                <a:latin typeface="Arial"/>
                <a:ea typeface="+mn-ea"/>
              </a:rPr>
              <a:t>South Korea – 2021</a:t>
            </a: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r>
              <a:rPr kumimoji="0" lang="en-GB" sz="2000" b="0" i="0" u="none" strike="noStrike" kern="1200" cap="none" spc="0" normalizeH="0" baseline="0" noProof="0" dirty="0">
                <a:ln>
                  <a:noFill/>
                </a:ln>
                <a:solidFill>
                  <a:prstClr val="black">
                    <a:lumMod val="65000"/>
                    <a:lumOff val="35000"/>
                  </a:prstClr>
                </a:solidFill>
                <a:effectLst/>
                <a:uLnTx/>
                <a:uFillTx/>
                <a:latin typeface="Arial"/>
                <a:ea typeface="+mn-ea"/>
                <a:cs typeface="Arial"/>
              </a:rPr>
              <a:t>IEC 62368-1:2018</a:t>
            </a: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r>
              <a:rPr kumimoji="0" lang="en-GB" sz="2000" b="0" i="0" u="none" strike="noStrike" kern="1200" cap="none" spc="0" normalizeH="0" baseline="0" noProof="0" dirty="0">
                <a:ln>
                  <a:noFill/>
                </a:ln>
                <a:solidFill>
                  <a:prstClr val="black">
                    <a:lumMod val="65000"/>
                    <a:lumOff val="35000"/>
                  </a:prstClr>
                </a:solidFill>
                <a:effectLst/>
                <a:uLnTx/>
                <a:uFillTx/>
                <a:latin typeface="Arial"/>
                <a:ea typeface="+mn-ea"/>
                <a:cs typeface="Arial"/>
              </a:rPr>
              <a:t>95 participants</a:t>
            </a: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endParaRPr kumimoji="0" lang="en-GB" sz="2000" b="0" i="0" u="none" strike="noStrike" kern="1200" cap="none" spc="0" normalizeH="0" baseline="0" noProof="0" dirty="0">
              <a:ln>
                <a:noFill/>
              </a:ln>
              <a:solidFill>
                <a:prstClr val="black">
                  <a:lumMod val="65000"/>
                  <a:lumOff val="35000"/>
                </a:prstClr>
              </a:solidFill>
              <a:effectLst/>
              <a:uLnTx/>
              <a:uFillTx/>
              <a:latin typeface="Arial"/>
              <a:ea typeface="+mn-ea"/>
            </a:endParaRPr>
          </a:p>
        </p:txBody>
      </p:sp>
      <p:pic>
        <p:nvPicPr>
          <p:cNvPr id="17" name="Picture 5">
            <a:extLst>
              <a:ext uri="{FF2B5EF4-FFF2-40B4-BE49-F238E27FC236}">
                <a16:creationId xmlns:a16="http://schemas.microsoft.com/office/drawing/2014/main" id="{21F4F4F4-56BF-49B5-B6D9-587A21CAF658}"/>
              </a:ext>
            </a:extLst>
          </p:cNvPr>
          <p:cNvPicPr>
            <a:picLocks noChangeAspect="1"/>
          </p:cNvPicPr>
          <p:nvPr/>
        </p:nvPicPr>
        <p:blipFill rotWithShape="1">
          <a:blip r:embed="rId5"/>
          <a:srcRect r="2899" b="14384"/>
          <a:stretch/>
        </p:blipFill>
        <p:spPr>
          <a:xfrm>
            <a:off x="6354859" y="4518605"/>
            <a:ext cx="954397" cy="892719"/>
          </a:xfrm>
          <a:prstGeom prst="rect">
            <a:avLst/>
          </a:prstGeom>
        </p:spPr>
      </p:pic>
      <p:pic>
        <p:nvPicPr>
          <p:cNvPr id="18" name="Picture 17" descr="A picture containing circle&#10;&#10;Description automatically generated">
            <a:extLst>
              <a:ext uri="{FF2B5EF4-FFF2-40B4-BE49-F238E27FC236}">
                <a16:creationId xmlns:a16="http://schemas.microsoft.com/office/drawing/2014/main" id="{FAF8E29E-6499-4C1D-A3A3-0FD3935C5A0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220" t="7466" r="5742" b="8379"/>
          <a:stretch/>
        </p:blipFill>
        <p:spPr>
          <a:xfrm>
            <a:off x="6382058" y="3271779"/>
            <a:ext cx="858945" cy="822524"/>
          </a:xfrm>
          <a:prstGeom prst="rect">
            <a:avLst/>
          </a:prstGeom>
        </p:spPr>
      </p:pic>
      <p:sp>
        <p:nvSpPr>
          <p:cNvPr id="19" name="TextBox 18">
            <a:extLst>
              <a:ext uri="{FF2B5EF4-FFF2-40B4-BE49-F238E27FC236}">
                <a16:creationId xmlns:a16="http://schemas.microsoft.com/office/drawing/2014/main" id="{5C308E3F-94CB-4169-9A37-CC849F950D90}"/>
              </a:ext>
            </a:extLst>
          </p:cNvPr>
          <p:cNvSpPr txBox="1"/>
          <p:nvPr/>
        </p:nvSpPr>
        <p:spPr>
          <a:xfrm>
            <a:off x="7314750" y="4472795"/>
            <a:ext cx="3531367"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i="0" u="none" strike="noStrike" kern="1200" cap="none" spc="0" normalizeH="0" baseline="0" noProof="0" dirty="0">
                <a:ln>
                  <a:noFill/>
                </a:ln>
                <a:solidFill>
                  <a:prstClr val="black">
                    <a:lumMod val="65000"/>
                    <a:lumOff val="35000"/>
                  </a:prstClr>
                </a:solidFill>
                <a:effectLst/>
                <a:uLnTx/>
                <a:uFillTx/>
                <a:latin typeface="Arial"/>
                <a:ea typeface="+mn-ea"/>
              </a:rPr>
              <a:t>South Africa – 2021</a:t>
            </a: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r>
              <a:rPr kumimoji="0" lang="en-GB" sz="2000" i="0" u="none" strike="noStrike" kern="1200" cap="none" spc="0" normalizeH="0" baseline="0" noProof="0" dirty="0">
                <a:ln>
                  <a:noFill/>
                </a:ln>
                <a:solidFill>
                  <a:prstClr val="black">
                    <a:lumMod val="65000"/>
                    <a:lumOff val="35000"/>
                  </a:prstClr>
                </a:solidFill>
                <a:effectLst/>
                <a:uLnTx/>
                <a:uFillTx/>
                <a:latin typeface="Arial"/>
                <a:ea typeface="+mn-ea"/>
                <a:cs typeface="Arial"/>
              </a:rPr>
              <a:t>IEC 62368-1:2014</a:t>
            </a: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r>
              <a:rPr kumimoji="0" lang="en-GB" sz="2000" i="0" u="none" strike="noStrike" kern="1200" cap="none" spc="0" normalizeH="0" baseline="0" noProof="0" dirty="0">
                <a:ln>
                  <a:noFill/>
                </a:ln>
                <a:solidFill>
                  <a:prstClr val="black">
                    <a:lumMod val="65000"/>
                    <a:lumOff val="35000"/>
                  </a:prstClr>
                </a:solidFill>
                <a:effectLst/>
                <a:uLnTx/>
                <a:uFillTx/>
                <a:latin typeface="Arial"/>
                <a:ea typeface="+mn-ea"/>
                <a:cs typeface="Arial"/>
              </a:rPr>
              <a:t>15 participants</a:t>
            </a:r>
          </a:p>
        </p:txBody>
      </p:sp>
      <p:sp>
        <p:nvSpPr>
          <p:cNvPr id="24" name="TextBox 23">
            <a:extLst>
              <a:ext uri="{FF2B5EF4-FFF2-40B4-BE49-F238E27FC236}">
                <a16:creationId xmlns:a16="http://schemas.microsoft.com/office/drawing/2014/main" id="{519E7FCB-A0C5-4DA2-8D4F-675858839850}"/>
              </a:ext>
            </a:extLst>
          </p:cNvPr>
          <p:cNvSpPr txBox="1"/>
          <p:nvPr/>
        </p:nvSpPr>
        <p:spPr>
          <a:xfrm>
            <a:off x="1572191" y="3043713"/>
            <a:ext cx="3690089" cy="553998"/>
          </a:xfrm>
          <a:prstGeom prst="rect">
            <a:avLst/>
          </a:prstGeom>
          <a:noFill/>
        </p:spPr>
        <p:txBody>
          <a:bodyPr wrap="square" lIns="121920" tIns="60960" rIns="121920" bIns="6096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dirty="0">
                <a:ln>
                  <a:noFill/>
                </a:ln>
                <a:solidFill>
                  <a:prstClr val="black">
                    <a:lumMod val="65000"/>
                    <a:lumOff val="35000"/>
                  </a:prstClr>
                </a:solidFill>
                <a:effectLst/>
                <a:uLnTx/>
                <a:uFillTx/>
                <a:latin typeface="Arial"/>
                <a:ea typeface="+mn-ea"/>
                <a:cs typeface="+mn-cs"/>
              </a:rPr>
              <a:t>Introduction to industrial communication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dirty="0">
                <a:ln>
                  <a:noFill/>
                </a:ln>
                <a:solidFill>
                  <a:prstClr val="black">
                    <a:lumMod val="65000"/>
                    <a:lumOff val="35000"/>
                  </a:prstClr>
                </a:solidFill>
                <a:effectLst/>
                <a:uLnTx/>
                <a:uFillTx/>
                <a:latin typeface="Arial"/>
                <a:ea typeface="+mn-ea"/>
                <a:cs typeface="+mn-cs"/>
              </a:rPr>
              <a:t>IEC 62443 series (TC 65)</a:t>
            </a:r>
          </a:p>
        </p:txBody>
      </p:sp>
      <p:pic>
        <p:nvPicPr>
          <p:cNvPr id="7" name="Picture 6">
            <a:extLst>
              <a:ext uri="{FF2B5EF4-FFF2-40B4-BE49-F238E27FC236}">
                <a16:creationId xmlns:a16="http://schemas.microsoft.com/office/drawing/2014/main" id="{A9956EC4-60DC-46CC-AD75-12AF68F30B37}"/>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6313904" y="1879238"/>
            <a:ext cx="995352" cy="958360"/>
          </a:xfrm>
          <a:prstGeom prst="rect">
            <a:avLst/>
          </a:prstGeom>
        </p:spPr>
      </p:pic>
      <p:sp>
        <p:nvSpPr>
          <p:cNvPr id="20" name="Text Placeholder 1">
            <a:extLst>
              <a:ext uri="{FF2B5EF4-FFF2-40B4-BE49-F238E27FC236}">
                <a16:creationId xmlns:a16="http://schemas.microsoft.com/office/drawing/2014/main" id="{84688522-ADE9-4250-873F-EB9DA8C1589F}"/>
              </a:ext>
            </a:extLst>
          </p:cNvPr>
          <p:cNvSpPr txBox="1">
            <a:spLocks/>
          </p:cNvSpPr>
          <p:nvPr/>
        </p:nvSpPr>
        <p:spPr>
          <a:xfrm>
            <a:off x="7350212" y="1817225"/>
            <a:ext cx="3498802" cy="1064113"/>
          </a:xfrm>
          <a:prstGeom prst="rect">
            <a:avLst/>
          </a:prstGeom>
        </p:spPr>
        <p:txBody>
          <a:bodyPr vert="horz" lIns="121920" tIns="60960" rIns="121920" bIns="60960" rtlCol="0" anchor="t">
            <a:no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GB" sz="2000" b="0" i="0" u="none" strike="noStrike" kern="1200" cap="none" spc="0" normalizeH="0" baseline="0" noProof="0">
                <a:ln>
                  <a:noFill/>
                </a:ln>
                <a:solidFill>
                  <a:prstClr val="black">
                    <a:lumMod val="65000"/>
                    <a:lumOff val="35000"/>
                  </a:prstClr>
                </a:solidFill>
                <a:effectLst/>
                <a:uLnTx/>
                <a:uFillTx/>
                <a:latin typeface="Arial"/>
                <a:ea typeface="+mn-ea"/>
              </a:rPr>
              <a:t>Mexico – 2020 </a:t>
            </a:r>
            <a:endParaRPr kumimoji="0" lang="en-GB" sz="2000" b="0" i="0" u="none" strike="noStrike" kern="1200" cap="none" spc="0" normalizeH="0" baseline="0" noProof="0">
              <a:ln>
                <a:noFill/>
              </a:ln>
              <a:solidFill>
                <a:prstClr val="black">
                  <a:lumMod val="65000"/>
                  <a:lumOff val="35000"/>
                </a:prstClr>
              </a:solidFill>
              <a:effectLst/>
              <a:uLnTx/>
              <a:uFillTx/>
              <a:latin typeface="Arial"/>
              <a:ea typeface="+mn-ea"/>
              <a:cs typeface="Arial"/>
            </a:endParaRP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r>
              <a:rPr kumimoji="0" lang="en-GB" sz="2000" b="0" i="0" u="none" strike="noStrike" kern="1200" cap="none" spc="0" normalizeH="0" baseline="0" noProof="0">
                <a:ln>
                  <a:noFill/>
                </a:ln>
                <a:solidFill>
                  <a:prstClr val="black">
                    <a:lumMod val="65000"/>
                    <a:lumOff val="35000"/>
                  </a:prstClr>
                </a:solidFill>
                <a:effectLst/>
                <a:uLnTx/>
                <a:uFillTx/>
                <a:latin typeface="Arial"/>
                <a:ea typeface="+mn-ea"/>
              </a:rPr>
              <a:t>IEC 62368-1:2014</a:t>
            </a: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r>
              <a:rPr kumimoji="0" lang="en-GB" sz="2000" b="0" i="0" u="none" strike="noStrike" kern="1200" cap="none" spc="0" normalizeH="0" baseline="0" noProof="0">
                <a:ln>
                  <a:noFill/>
                </a:ln>
                <a:solidFill>
                  <a:prstClr val="black">
                    <a:lumMod val="65000"/>
                    <a:lumOff val="35000"/>
                  </a:prstClr>
                </a:solidFill>
                <a:effectLst/>
                <a:uLnTx/>
                <a:uFillTx/>
                <a:latin typeface="Arial"/>
                <a:ea typeface="+mn-ea"/>
                <a:cs typeface="Arial"/>
              </a:rPr>
              <a:t>15 participants</a:t>
            </a:r>
          </a:p>
          <a:p>
            <a:pPr marL="809625" marR="0" lvl="1" indent="-447675" algn="l" defTabSz="914400" rtl="0" eaLnBrk="1" fontAlgn="auto" latinLnBrk="0" hangingPunct="1">
              <a:lnSpc>
                <a:spcPct val="100000"/>
              </a:lnSpc>
              <a:spcBef>
                <a:spcPts val="0"/>
              </a:spcBef>
              <a:spcAft>
                <a:spcPts val="0"/>
              </a:spcAft>
              <a:buClrTx/>
              <a:buSzTx/>
              <a:buFont typeface="Symbol" pitchFamily="18" charset="2"/>
              <a:buChar char=""/>
              <a:tabLst/>
              <a:defRPr/>
            </a:pPr>
            <a:endParaRPr kumimoji="0" lang="en-GB" sz="2000" b="0" i="0" u="none" strike="noStrike" kern="1200" cap="none" spc="0" normalizeH="0" baseline="0" noProof="0">
              <a:ln>
                <a:noFill/>
              </a:ln>
              <a:solidFill>
                <a:prstClr val="black">
                  <a:lumMod val="65000"/>
                  <a:lumOff val="35000"/>
                </a:prstClr>
              </a:solidFill>
              <a:effectLst/>
              <a:uLnTx/>
              <a:uFillTx/>
              <a:latin typeface="Arial"/>
              <a:ea typeface="+mn-ea"/>
            </a:endParaRPr>
          </a:p>
        </p:txBody>
      </p:sp>
      <p:sp>
        <p:nvSpPr>
          <p:cNvPr id="9" name="TextBox 8">
            <a:extLst>
              <a:ext uri="{FF2B5EF4-FFF2-40B4-BE49-F238E27FC236}">
                <a16:creationId xmlns:a16="http://schemas.microsoft.com/office/drawing/2014/main" id="{029A5445-E594-A71F-6A67-B02A517A55AD}"/>
              </a:ext>
            </a:extLst>
          </p:cNvPr>
          <p:cNvSpPr txBox="1"/>
          <p:nvPr/>
        </p:nvSpPr>
        <p:spPr>
          <a:xfrm>
            <a:off x="1524319" y="2542784"/>
            <a:ext cx="3317471" cy="338554"/>
          </a:xfrm>
          <a:prstGeom prst="rect">
            <a:avLst/>
          </a:prstGeom>
          <a:noFill/>
        </p:spPr>
        <p:txBody>
          <a:bodyPr wrap="square" lIns="121920" tIns="60960" rIns="121920" bIns="60960" anchor="t">
            <a:spAutoFit/>
          </a:bodyPr>
          <a:lstStyle/>
          <a:p>
            <a:pPr>
              <a:defRPr/>
            </a:pPr>
            <a:r>
              <a:rPr lang="en-GB" sz="1400" dirty="0">
                <a:solidFill>
                  <a:prstClr val="black">
                    <a:lumMod val="65000"/>
                    <a:lumOff val="35000"/>
                  </a:prstClr>
                </a:solidFill>
                <a:latin typeface="Arial"/>
              </a:rPr>
              <a:t>IEC 62368-1:2018 (TC 108)</a:t>
            </a:r>
          </a:p>
        </p:txBody>
      </p:sp>
      <p:sp>
        <p:nvSpPr>
          <p:cNvPr id="10" name="TextBox 9">
            <a:extLst>
              <a:ext uri="{FF2B5EF4-FFF2-40B4-BE49-F238E27FC236}">
                <a16:creationId xmlns:a16="http://schemas.microsoft.com/office/drawing/2014/main" id="{EC325DE1-FD8E-0639-2125-88A561710562}"/>
              </a:ext>
            </a:extLst>
          </p:cNvPr>
          <p:cNvSpPr txBox="1"/>
          <p:nvPr/>
        </p:nvSpPr>
        <p:spPr>
          <a:xfrm>
            <a:off x="1572191" y="1643878"/>
            <a:ext cx="3690089" cy="769441"/>
          </a:xfrm>
          <a:prstGeom prst="rect">
            <a:avLst/>
          </a:prstGeom>
          <a:noFill/>
        </p:spPr>
        <p:txBody>
          <a:bodyPr wrap="square" lIns="121920" tIns="60960" rIns="121920" bIns="60960" anchor="t">
            <a:spAutoFit/>
          </a:bodyPr>
          <a:lstStyle/>
          <a:p>
            <a:pPr>
              <a:defRPr/>
            </a:pPr>
            <a:r>
              <a:rPr lang="en-GB" sz="1400" dirty="0">
                <a:solidFill>
                  <a:prstClr val="black">
                    <a:lumMod val="65000"/>
                    <a:lumOff val="35000"/>
                  </a:prstClr>
                </a:solidFill>
                <a:latin typeface="Arial"/>
              </a:rPr>
              <a:t>Introduction to audio/video communication technology equipment</a:t>
            </a:r>
          </a:p>
          <a:p>
            <a:pPr>
              <a:defRPr/>
            </a:pPr>
            <a:r>
              <a:rPr lang="en-GB" sz="1400" dirty="0">
                <a:solidFill>
                  <a:prstClr val="black">
                    <a:lumMod val="65000"/>
                    <a:lumOff val="35000"/>
                  </a:prstClr>
                </a:solidFill>
                <a:latin typeface="Arial"/>
              </a:rPr>
              <a:t>IEC 62368-1:2014 (TC 108)</a:t>
            </a:r>
          </a:p>
        </p:txBody>
      </p:sp>
      <p:pic>
        <p:nvPicPr>
          <p:cNvPr id="11" name="Picture 10" descr="A yellow triangle sign&#10;&#10;Description automatically generated with medium confidence">
            <a:extLst>
              <a:ext uri="{FF2B5EF4-FFF2-40B4-BE49-F238E27FC236}">
                <a16:creationId xmlns:a16="http://schemas.microsoft.com/office/drawing/2014/main" id="{FA366246-43D2-F568-9202-AE5BFAEF8013}"/>
              </a:ext>
            </a:extLst>
          </p:cNvPr>
          <p:cNvPicPr>
            <a:picLocks noChangeAspect="1"/>
          </p:cNvPicPr>
          <p:nvPr/>
        </p:nvPicPr>
        <p:blipFill>
          <a:blip r:embed="rId4" cstate="print">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915253" y="3721678"/>
            <a:ext cx="594317" cy="553908"/>
          </a:xfrm>
          <a:prstGeom prst="rect">
            <a:avLst/>
          </a:prstGeom>
        </p:spPr>
      </p:pic>
      <p:pic>
        <p:nvPicPr>
          <p:cNvPr id="14" name="Picture 13" descr="A yellow triangle sign&#10;&#10;Description automatically generated with medium confidence">
            <a:extLst>
              <a:ext uri="{FF2B5EF4-FFF2-40B4-BE49-F238E27FC236}">
                <a16:creationId xmlns:a16="http://schemas.microsoft.com/office/drawing/2014/main" id="{E793E7CB-9361-3BA2-7E79-1D59BA175E9C}"/>
              </a:ext>
            </a:extLst>
          </p:cNvPr>
          <p:cNvPicPr>
            <a:picLocks noChangeAspect="1"/>
          </p:cNvPicPr>
          <p:nvPr/>
        </p:nvPicPr>
        <p:blipFill>
          <a:blip r:embed="rId4" cstate="print">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931976" y="4306672"/>
            <a:ext cx="594317" cy="553908"/>
          </a:xfrm>
          <a:prstGeom prst="rect">
            <a:avLst/>
          </a:prstGeom>
        </p:spPr>
      </p:pic>
      <p:pic>
        <p:nvPicPr>
          <p:cNvPr id="21" name="Picture 20" descr="A yellow triangle sign&#10;&#10;Description automatically generated with medium confidence">
            <a:extLst>
              <a:ext uri="{FF2B5EF4-FFF2-40B4-BE49-F238E27FC236}">
                <a16:creationId xmlns:a16="http://schemas.microsoft.com/office/drawing/2014/main" id="{1C49CC96-4D99-A054-E67E-D4B17DB2CDE8}"/>
              </a:ext>
            </a:extLst>
          </p:cNvPr>
          <p:cNvPicPr>
            <a:picLocks noChangeAspect="1"/>
          </p:cNvPicPr>
          <p:nvPr/>
        </p:nvPicPr>
        <p:blipFill>
          <a:blip r:embed="rId4" cstate="print">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931975" y="4884461"/>
            <a:ext cx="594317" cy="553908"/>
          </a:xfrm>
          <a:prstGeom prst="rect">
            <a:avLst/>
          </a:prstGeom>
        </p:spPr>
      </p:pic>
      <p:pic>
        <p:nvPicPr>
          <p:cNvPr id="22" name="Picture 21" descr="A yellow triangle sign&#10;&#10;Description automatically generated with medium confidence">
            <a:extLst>
              <a:ext uri="{FF2B5EF4-FFF2-40B4-BE49-F238E27FC236}">
                <a16:creationId xmlns:a16="http://schemas.microsoft.com/office/drawing/2014/main" id="{8DA29437-A47F-7A39-9D7F-2ED53201012B}"/>
              </a:ext>
            </a:extLst>
          </p:cNvPr>
          <p:cNvPicPr>
            <a:picLocks noChangeAspect="1"/>
          </p:cNvPicPr>
          <p:nvPr/>
        </p:nvPicPr>
        <p:blipFill>
          <a:blip r:embed="rId4" cstate="print">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933300" y="5445574"/>
            <a:ext cx="594317" cy="553908"/>
          </a:xfrm>
          <a:prstGeom prst="rect">
            <a:avLst/>
          </a:prstGeom>
        </p:spPr>
      </p:pic>
      <p:pic>
        <p:nvPicPr>
          <p:cNvPr id="26" name="Picture 25" descr="A picture containing text, sign, vector graphics&#10;&#10;Description automatically generated">
            <a:extLst>
              <a:ext uri="{FF2B5EF4-FFF2-40B4-BE49-F238E27FC236}">
                <a16:creationId xmlns:a16="http://schemas.microsoft.com/office/drawing/2014/main" id="{AFC7C49C-C2AE-635F-37BB-EBFA833DEE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654" y="2438986"/>
            <a:ext cx="560872" cy="553909"/>
          </a:xfrm>
          <a:prstGeom prst="rect">
            <a:avLst/>
          </a:prstGeom>
        </p:spPr>
      </p:pic>
      <p:sp>
        <p:nvSpPr>
          <p:cNvPr id="27" name="TextBox 26">
            <a:extLst>
              <a:ext uri="{FF2B5EF4-FFF2-40B4-BE49-F238E27FC236}">
                <a16:creationId xmlns:a16="http://schemas.microsoft.com/office/drawing/2014/main" id="{75AFF713-E47F-AB61-EA8E-74A5C38E47C5}"/>
              </a:ext>
            </a:extLst>
          </p:cNvPr>
          <p:cNvSpPr txBox="1"/>
          <p:nvPr/>
        </p:nvSpPr>
        <p:spPr>
          <a:xfrm>
            <a:off x="1559780" y="4343563"/>
            <a:ext cx="4629976" cy="553998"/>
          </a:xfrm>
          <a:prstGeom prst="rect">
            <a:avLst/>
          </a:prstGeom>
          <a:noFill/>
        </p:spPr>
        <p:txBody>
          <a:bodyPr wrap="square" lIns="121920" tIns="60960" rIns="121920" bIns="6096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dirty="0">
                <a:ln>
                  <a:noFill/>
                </a:ln>
                <a:solidFill>
                  <a:prstClr val="black">
                    <a:lumMod val="65000"/>
                    <a:lumOff val="35000"/>
                  </a:prstClr>
                </a:solidFill>
                <a:effectLst/>
                <a:uLnTx/>
                <a:uFillTx/>
                <a:latin typeface="Arial"/>
                <a:ea typeface="+mn-ea"/>
                <a:cs typeface="+mn-cs"/>
              </a:rPr>
              <a:t>Introduction to </a:t>
            </a:r>
            <a:r>
              <a:rPr lang="en-GB" sz="1400" dirty="0">
                <a:solidFill>
                  <a:prstClr val="black">
                    <a:lumMod val="65000"/>
                    <a:lumOff val="35000"/>
                  </a:prstClr>
                </a:solidFill>
                <a:latin typeface="Arial"/>
              </a:rPr>
              <a:t>electromagnetic compatibility (EMC) - IEC 61000-3-2: Limits (TC 77/SC 77A)</a:t>
            </a:r>
          </a:p>
        </p:txBody>
      </p:sp>
      <p:sp>
        <p:nvSpPr>
          <p:cNvPr id="28" name="TextBox 27">
            <a:extLst>
              <a:ext uri="{FF2B5EF4-FFF2-40B4-BE49-F238E27FC236}">
                <a16:creationId xmlns:a16="http://schemas.microsoft.com/office/drawing/2014/main" id="{D4D5E574-ADFF-AD72-DF8E-CD630211633A}"/>
              </a:ext>
            </a:extLst>
          </p:cNvPr>
          <p:cNvSpPr txBox="1"/>
          <p:nvPr/>
        </p:nvSpPr>
        <p:spPr>
          <a:xfrm>
            <a:off x="1572191" y="4964964"/>
            <a:ext cx="4523809" cy="553998"/>
          </a:xfrm>
          <a:prstGeom prst="rect">
            <a:avLst/>
          </a:prstGeom>
          <a:noFill/>
        </p:spPr>
        <p:txBody>
          <a:bodyPr wrap="square" lIns="121920" tIns="60960" rIns="121920" bIns="6096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dirty="0">
                <a:ln>
                  <a:noFill/>
                </a:ln>
                <a:solidFill>
                  <a:prstClr val="black">
                    <a:lumMod val="65000"/>
                    <a:lumOff val="35000"/>
                  </a:prstClr>
                </a:solidFill>
                <a:effectLst/>
                <a:uLnTx/>
                <a:uFillTx/>
                <a:latin typeface="Arial"/>
                <a:ea typeface="+mn-ea"/>
                <a:cs typeface="+mn-cs"/>
              </a:rPr>
              <a:t>Introduction to </a:t>
            </a:r>
            <a:r>
              <a:rPr lang="en-GB" sz="1400" dirty="0">
                <a:solidFill>
                  <a:prstClr val="black">
                    <a:lumMod val="65000"/>
                    <a:lumOff val="35000"/>
                  </a:prstClr>
                </a:solidFill>
                <a:latin typeface="Arial"/>
              </a:rPr>
              <a:t>electromagnetic compatibility (EMC) - IEC 61000-3-3: Limits (TC 77/SC 77A)</a:t>
            </a:r>
          </a:p>
        </p:txBody>
      </p:sp>
      <p:sp>
        <p:nvSpPr>
          <p:cNvPr id="29" name="TextBox 28">
            <a:extLst>
              <a:ext uri="{FF2B5EF4-FFF2-40B4-BE49-F238E27FC236}">
                <a16:creationId xmlns:a16="http://schemas.microsoft.com/office/drawing/2014/main" id="{98AAD8D5-0299-6356-F5A9-AB9B972D56AE}"/>
              </a:ext>
            </a:extLst>
          </p:cNvPr>
          <p:cNvSpPr txBox="1"/>
          <p:nvPr/>
        </p:nvSpPr>
        <p:spPr>
          <a:xfrm>
            <a:off x="1572191" y="5488458"/>
            <a:ext cx="4629977" cy="769441"/>
          </a:xfrm>
          <a:prstGeom prst="rect">
            <a:avLst/>
          </a:prstGeom>
          <a:noFill/>
        </p:spPr>
        <p:txBody>
          <a:bodyPr wrap="square" lIns="121920" tIns="60960" rIns="121920" bIns="6096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dirty="0">
                <a:ln>
                  <a:noFill/>
                </a:ln>
                <a:solidFill>
                  <a:prstClr val="black">
                    <a:lumMod val="65000"/>
                    <a:lumOff val="35000"/>
                  </a:prstClr>
                </a:solidFill>
                <a:effectLst/>
                <a:uLnTx/>
                <a:uFillTx/>
                <a:latin typeface="Arial"/>
                <a:ea typeface="+mn-ea"/>
                <a:cs typeface="+mn-cs"/>
              </a:rPr>
              <a:t>Introduction to </a:t>
            </a:r>
            <a:r>
              <a:rPr lang="en-GB" sz="1400" dirty="0">
                <a:solidFill>
                  <a:prstClr val="black">
                    <a:lumMod val="65000"/>
                    <a:lumOff val="35000"/>
                  </a:prstClr>
                </a:solidFill>
                <a:latin typeface="Arial"/>
              </a:rPr>
              <a:t>electromagnetic compatibility (EMC) - IEC 61000-4-11: Testing and measurement techniques (TC 77/SC 77A)</a:t>
            </a:r>
          </a:p>
        </p:txBody>
      </p:sp>
    </p:spTree>
    <p:extLst>
      <p:ext uri="{BB962C8B-B14F-4D97-AF65-F5344CB8AC3E}">
        <p14:creationId xmlns:p14="http://schemas.microsoft.com/office/powerpoint/2010/main" val="839217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4E0576-9A1F-4190-8794-0E15588E22E7}"/>
              </a:ext>
            </a:extLst>
          </p:cNvPr>
          <p:cNvSpPr>
            <a:spLocks noGrp="1"/>
          </p:cNvSpPr>
          <p:nvPr>
            <p:ph type="title"/>
          </p:nvPr>
        </p:nvSpPr>
        <p:spPr/>
        <p:txBody>
          <a:bodyPr>
            <a:normAutofit fontScale="90000"/>
          </a:bodyPr>
          <a:lstStyle/>
          <a:p>
            <a:r>
              <a:rPr lang="en-GB" sz="4400" dirty="0">
                <a:latin typeface="Arial"/>
                <a:cs typeface="Arial"/>
              </a:rPr>
              <a:t>IEC Academy Masterclass</a:t>
            </a:r>
            <a:br>
              <a:rPr lang="en-GB" sz="4800" dirty="0">
                <a:latin typeface="Arial"/>
                <a:cs typeface="Arial"/>
              </a:rPr>
            </a:br>
            <a:r>
              <a:rPr lang="en-GB" sz="3100" dirty="0">
                <a:latin typeface="Arial"/>
                <a:cs typeface="Arial"/>
              </a:rPr>
              <a:t>Promotion</a:t>
            </a:r>
            <a:endParaRPr lang="en-US" sz="3100" dirty="0"/>
          </a:p>
        </p:txBody>
      </p:sp>
      <p:sp>
        <p:nvSpPr>
          <p:cNvPr id="4" name="Slide Number Placeholder 3">
            <a:extLst>
              <a:ext uri="{FF2B5EF4-FFF2-40B4-BE49-F238E27FC236}">
                <a16:creationId xmlns:a16="http://schemas.microsoft.com/office/drawing/2014/main" id="{2B7D877C-F0D9-4406-B8A1-E56BD8EE5D2E}"/>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2B32AA8-9B4E-4D53-AE6E-350E87BFFB19}" type="slidenum">
              <a:rPr kumimoji="0" lang="fr-CH" sz="1600" b="0" i="0" u="none" strike="noStrike" kern="1200" cap="none" spc="0" normalizeH="0" baseline="0" noProof="0" smtClean="0">
                <a:ln>
                  <a:noFill/>
                </a:ln>
                <a:solidFill>
                  <a:prstClr val="black">
                    <a:lumMod val="65000"/>
                    <a:lumOff val="35000"/>
                  </a:prst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fr-CH" sz="1600" b="0" i="0" u="none" strike="noStrike" kern="1200" cap="none" spc="0" normalizeH="0" baseline="0" noProof="0">
              <a:ln>
                <a:noFill/>
              </a:ln>
              <a:solidFill>
                <a:prstClr val="black">
                  <a:lumMod val="65000"/>
                  <a:lumOff val="35000"/>
                </a:prstClr>
              </a:solidFill>
              <a:effectLst/>
              <a:uLnTx/>
              <a:uFillTx/>
              <a:latin typeface="Arial"/>
              <a:ea typeface="+mn-ea"/>
              <a:cs typeface="+mn-cs"/>
            </a:endParaRPr>
          </a:p>
        </p:txBody>
      </p:sp>
      <p:pic>
        <p:nvPicPr>
          <p:cNvPr id="7" name="Picture 6">
            <a:extLst>
              <a:ext uri="{FF2B5EF4-FFF2-40B4-BE49-F238E27FC236}">
                <a16:creationId xmlns:a16="http://schemas.microsoft.com/office/drawing/2014/main" id="{495B1BFA-CAC2-4F0C-A5B4-FD54862908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0681" y="2679968"/>
            <a:ext cx="2494041" cy="15283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8ED056F0-AF9F-4E0E-BEB6-15E43A67DD92}"/>
              </a:ext>
            </a:extLst>
          </p:cNvPr>
          <p:cNvPicPr>
            <a:picLocks noChangeAspect="1"/>
          </p:cNvPicPr>
          <p:nvPr/>
        </p:nvPicPr>
        <p:blipFill>
          <a:blip r:embed="rId4"/>
          <a:stretch>
            <a:fillRect/>
          </a:stretch>
        </p:blipFill>
        <p:spPr>
          <a:xfrm>
            <a:off x="6831466" y="2845635"/>
            <a:ext cx="811117" cy="114959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a:extLst>
              <a:ext uri="{FF2B5EF4-FFF2-40B4-BE49-F238E27FC236}">
                <a16:creationId xmlns:a16="http://schemas.microsoft.com/office/drawing/2014/main" id="{47CC22D1-F9E6-4AA2-B921-0667518B6D89}"/>
              </a:ext>
            </a:extLst>
          </p:cNvPr>
          <p:cNvSpPr txBox="1"/>
          <p:nvPr/>
        </p:nvSpPr>
        <p:spPr>
          <a:xfrm>
            <a:off x="336308" y="1351523"/>
            <a:ext cx="3240604" cy="24237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3300">
                    <a:lumMod val="75000"/>
                    <a:lumOff val="25000"/>
                  </a:srgbClr>
                </a:solidFill>
                <a:effectLst/>
                <a:uLnTx/>
                <a:uFillTx/>
                <a:latin typeface="Arial"/>
                <a:ea typeface="Meiryo"/>
                <a:cs typeface="Arial"/>
              </a:rPr>
              <a:t>1 </a:t>
            </a:r>
            <a:r>
              <a:rPr kumimoji="0" lang="en-US" sz="2000" b="1" i="0" u="none" strike="noStrike" kern="100" cap="none" spc="0" normalizeH="0" baseline="0" noProof="0" dirty="0">
                <a:ln>
                  <a:noFill/>
                </a:ln>
                <a:solidFill>
                  <a:prstClr val="black">
                    <a:lumMod val="65000"/>
                    <a:lumOff val="35000"/>
                  </a:prstClr>
                </a:solidFill>
                <a:effectLst/>
                <a:uLnTx/>
                <a:uFillTx/>
                <a:latin typeface="Arial"/>
                <a:ea typeface="Meiryo"/>
                <a:cs typeface="+mn-cs"/>
              </a:rPr>
              <a:t>webpage including participants quotes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00" cap="none" spc="0" normalizeH="0" baseline="0" noProof="0" dirty="0">
                <a:ln>
                  <a:noFill/>
                </a:ln>
                <a:solidFill>
                  <a:prstClr val="black">
                    <a:lumMod val="65000"/>
                    <a:lumOff val="35000"/>
                  </a:prstClr>
                </a:solidFill>
                <a:effectLst/>
                <a:uLnTx/>
                <a:uFillTx/>
                <a:latin typeface="Arial"/>
                <a:ea typeface="Meiryo"/>
                <a:cs typeface="+mn-cs"/>
                <a:hlinkClick r:id="rId5">
                  <a:extLst>
                    <a:ext uri="{A12FA001-AC4F-418D-AE19-62706E023703}">
                      <ahyp:hlinkClr xmlns:ahyp="http://schemas.microsoft.com/office/drawing/2018/hyperlinkcolor" val="tx"/>
                    </a:ext>
                  </a:extLst>
                </a:hlinkClick>
              </a:rPr>
              <a:t>https://www.iec.ch/academy/iec-academy-masterclass</a:t>
            </a:r>
            <a:endParaRPr lang="en-US" sz="1050" b="1" kern="100" dirty="0">
              <a:solidFill>
                <a:prstClr val="black">
                  <a:lumMod val="65000"/>
                  <a:lumOff val="35000"/>
                </a:prstClr>
              </a:solidFill>
              <a:latin typeface="Arial"/>
              <a:ea typeface="Meiryo"/>
            </a:endParaRPr>
          </a:p>
          <a:p>
            <a:pPr>
              <a:defRPr/>
            </a:pPr>
            <a:r>
              <a:rPr lang="en-US" sz="2000" b="1" kern="100" dirty="0">
                <a:solidFill>
                  <a:prstClr val="black">
                    <a:lumMod val="65000"/>
                    <a:lumOff val="35000"/>
                  </a:prstClr>
                </a:solidFill>
                <a:latin typeface="Arial"/>
                <a:ea typeface="Meiryo"/>
              </a:rPr>
              <a:t>And </a:t>
            </a:r>
            <a:r>
              <a:rPr lang="en-US" sz="4000" b="1" dirty="0">
                <a:solidFill>
                  <a:srgbClr val="003300">
                    <a:lumMod val="75000"/>
                    <a:lumOff val="25000"/>
                  </a:srgbClr>
                </a:solidFill>
                <a:latin typeface="Arial"/>
                <a:ea typeface="Meiryo"/>
                <a:cs typeface="Arial"/>
              </a:rPr>
              <a:t>1 </a:t>
            </a:r>
            <a:r>
              <a:rPr lang="en-US" sz="2000" b="1" kern="100" dirty="0">
                <a:solidFill>
                  <a:prstClr val="black">
                    <a:lumMod val="65000"/>
                    <a:lumOff val="35000"/>
                  </a:prstClr>
                </a:solidFill>
                <a:latin typeface="Arial"/>
                <a:ea typeface="Meiryo"/>
              </a:rPr>
              <a:t>dedicated page to each Masterclass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00" cap="none" spc="0" normalizeH="0" baseline="0" noProof="0" dirty="0">
              <a:ln>
                <a:noFill/>
              </a:ln>
              <a:solidFill>
                <a:prstClr val="black">
                  <a:lumMod val="65000"/>
                  <a:lumOff val="35000"/>
                </a:prstClr>
              </a:solidFill>
              <a:effectLst/>
              <a:uLnTx/>
              <a:uFillTx/>
              <a:latin typeface="Arial"/>
              <a:ea typeface="Meiryo"/>
              <a:cs typeface="+mn-cs"/>
            </a:endParaRPr>
          </a:p>
        </p:txBody>
      </p:sp>
      <p:sp>
        <p:nvSpPr>
          <p:cNvPr id="9" name="TextBox 8">
            <a:extLst>
              <a:ext uri="{FF2B5EF4-FFF2-40B4-BE49-F238E27FC236}">
                <a16:creationId xmlns:a16="http://schemas.microsoft.com/office/drawing/2014/main" id="{2ECEF319-9D40-4AC8-9C55-36F7CC580AF5}"/>
              </a:ext>
            </a:extLst>
          </p:cNvPr>
          <p:cNvSpPr txBox="1"/>
          <p:nvPr/>
        </p:nvSpPr>
        <p:spPr>
          <a:xfrm>
            <a:off x="3955178" y="1351523"/>
            <a:ext cx="230413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3300">
                    <a:lumMod val="75000"/>
                    <a:lumOff val="25000"/>
                  </a:srgbClr>
                </a:solidFill>
                <a:effectLst/>
                <a:uLnTx/>
                <a:uFillTx/>
                <a:latin typeface="Arial"/>
                <a:ea typeface="Meiryo"/>
                <a:cs typeface="Arial"/>
              </a:rPr>
              <a:t>1 </a:t>
            </a:r>
            <a:r>
              <a:rPr kumimoji="0" lang="en-US" sz="2000" b="1" i="0" u="none" strike="noStrike" kern="100" cap="none" spc="0" normalizeH="0" baseline="0" noProof="0">
                <a:ln>
                  <a:noFill/>
                </a:ln>
                <a:solidFill>
                  <a:prstClr val="black">
                    <a:lumMod val="65000"/>
                    <a:lumOff val="35000"/>
                  </a:prstClr>
                </a:solidFill>
                <a:effectLst/>
                <a:uLnTx/>
                <a:uFillTx/>
                <a:latin typeface="Arial"/>
                <a:ea typeface="Meiryo"/>
                <a:cs typeface="+mn-cs"/>
              </a:rPr>
              <a:t>presentation by Masterclass </a:t>
            </a:r>
          </a:p>
        </p:txBody>
      </p:sp>
      <p:sp>
        <p:nvSpPr>
          <p:cNvPr id="11" name="TextBox 10">
            <a:extLst>
              <a:ext uri="{FF2B5EF4-FFF2-40B4-BE49-F238E27FC236}">
                <a16:creationId xmlns:a16="http://schemas.microsoft.com/office/drawing/2014/main" id="{D59931A0-2B30-44DE-8D65-C30B96890CF7}"/>
              </a:ext>
            </a:extLst>
          </p:cNvPr>
          <p:cNvSpPr txBox="1"/>
          <p:nvPr/>
        </p:nvSpPr>
        <p:spPr>
          <a:xfrm>
            <a:off x="6637576" y="1351523"/>
            <a:ext cx="2671432" cy="16466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kern="100">
                <a:solidFill>
                  <a:prstClr val="black">
                    <a:lumMod val="65000"/>
                    <a:lumOff val="35000"/>
                  </a:prstClr>
                </a:solidFill>
                <a:latin typeface="Arial"/>
                <a:ea typeface="Meiryo"/>
              </a:rPr>
              <a:t>More than </a:t>
            </a:r>
            <a:r>
              <a:rPr kumimoji="0" lang="en-US" sz="4000" b="1" i="0" u="none" strike="noStrike" kern="1200" cap="none" spc="0" normalizeH="0" baseline="0" noProof="0">
                <a:ln>
                  <a:noFill/>
                </a:ln>
                <a:solidFill>
                  <a:srgbClr val="003300">
                    <a:lumMod val="75000"/>
                    <a:lumOff val="25000"/>
                  </a:srgbClr>
                </a:solidFill>
                <a:effectLst/>
                <a:uLnTx/>
                <a:uFillTx/>
                <a:latin typeface="Arial"/>
                <a:ea typeface="Meiryo"/>
                <a:cs typeface="Arial"/>
              </a:rPr>
              <a:t>10 </a:t>
            </a:r>
            <a:r>
              <a:rPr lang="en-US" sz="2000" b="1" kern="100">
                <a:solidFill>
                  <a:prstClr val="black">
                    <a:lumMod val="65000"/>
                    <a:lumOff val="35000"/>
                  </a:prstClr>
                </a:solidFill>
                <a:latin typeface="Arial"/>
                <a:ea typeface="Meiryo"/>
              </a:rPr>
              <a:t>promotional assets </a:t>
            </a:r>
            <a:r>
              <a:rPr kumimoji="0" lang="en-US" sz="1050" b="1" i="0" u="none" strike="noStrike" kern="100" cap="none" spc="0" normalizeH="0" baseline="0" noProof="0">
                <a:ln>
                  <a:noFill/>
                </a:ln>
                <a:solidFill>
                  <a:prstClr val="black">
                    <a:lumMod val="65000"/>
                    <a:lumOff val="35000"/>
                  </a:prstClr>
                </a:solidFill>
                <a:effectLst/>
                <a:uLnTx/>
                <a:uFillTx/>
                <a:latin typeface="Arial"/>
                <a:ea typeface="Meiryo"/>
                <a:cs typeface="+mn-cs"/>
                <a:hlinkClick r:id="rId6">
                  <a:extLst>
                    <a:ext uri="{A12FA001-AC4F-418D-AE19-62706E023703}">
                      <ahyp:hlinkClr xmlns:ahyp="http://schemas.microsoft.com/office/drawing/2018/hyperlinkcolor" val="tx"/>
                    </a:ext>
                  </a:extLst>
                </a:hlinkClick>
              </a:rPr>
              <a:t>https://www.iec.ch/mnet/marketing-assets</a:t>
            </a:r>
            <a:endParaRPr kumimoji="0" lang="en-US" sz="1050" b="1" i="0" u="none" strike="noStrike" kern="100" cap="none" spc="0" normalizeH="0" baseline="0" noProof="0">
              <a:ln>
                <a:noFill/>
              </a:ln>
              <a:solidFill>
                <a:prstClr val="black">
                  <a:lumMod val="65000"/>
                  <a:lumOff val="35000"/>
                </a:prstClr>
              </a:solidFill>
              <a:effectLst/>
              <a:uLnTx/>
              <a:uFillTx/>
              <a:latin typeface="Arial"/>
              <a:ea typeface="Meiryo"/>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00" cap="none" spc="0" normalizeH="0" baseline="0" noProof="0">
              <a:ln>
                <a:noFill/>
              </a:ln>
              <a:solidFill>
                <a:prstClr val="black">
                  <a:lumMod val="65000"/>
                  <a:lumOff val="35000"/>
                </a:prstClr>
              </a:solidFill>
              <a:effectLst/>
              <a:uLnTx/>
              <a:uFillTx/>
              <a:latin typeface="Arial"/>
              <a:ea typeface="Meiryo"/>
              <a:cs typeface="+mn-cs"/>
            </a:endParaRPr>
          </a:p>
        </p:txBody>
      </p:sp>
      <p:pic>
        <p:nvPicPr>
          <p:cNvPr id="6" name="Picture 5">
            <a:extLst>
              <a:ext uri="{FF2B5EF4-FFF2-40B4-BE49-F238E27FC236}">
                <a16:creationId xmlns:a16="http://schemas.microsoft.com/office/drawing/2014/main" id="{A898CA87-0C8C-478A-B94E-4AF82932332C}"/>
              </a:ext>
            </a:extLst>
          </p:cNvPr>
          <p:cNvPicPr>
            <a:picLocks noChangeAspect="1"/>
          </p:cNvPicPr>
          <p:nvPr/>
        </p:nvPicPr>
        <p:blipFill>
          <a:blip r:embed="rId7"/>
          <a:stretch>
            <a:fillRect/>
          </a:stretch>
        </p:blipFill>
        <p:spPr>
          <a:xfrm>
            <a:off x="440679" y="3654568"/>
            <a:ext cx="2494041" cy="22201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5">
            <a:extLst>
              <a:ext uri="{FF2B5EF4-FFF2-40B4-BE49-F238E27FC236}">
                <a16:creationId xmlns:a16="http://schemas.microsoft.com/office/drawing/2014/main" id="{06E37422-98E5-4230-A002-9F5192CFBBB7}"/>
              </a:ext>
            </a:extLst>
          </p:cNvPr>
          <p:cNvSpPr txBox="1"/>
          <p:nvPr/>
        </p:nvSpPr>
        <p:spPr>
          <a:xfrm>
            <a:off x="9520568" y="1351523"/>
            <a:ext cx="2671432"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3300">
                    <a:lumMod val="75000"/>
                    <a:lumOff val="25000"/>
                  </a:srgbClr>
                </a:solidFill>
                <a:effectLst/>
                <a:uLnTx/>
                <a:uFillTx/>
                <a:latin typeface="Arial"/>
                <a:ea typeface="Meiryo"/>
                <a:cs typeface="Arial"/>
              </a:rPr>
              <a:t>1 </a:t>
            </a:r>
            <a:r>
              <a:rPr kumimoji="0" lang="en-US" sz="2000" b="1" i="0" u="none" strike="noStrike" kern="100" cap="none" spc="0" normalizeH="0" baseline="0" noProof="0">
                <a:ln>
                  <a:noFill/>
                </a:ln>
                <a:solidFill>
                  <a:prstClr val="black">
                    <a:lumMod val="65000"/>
                    <a:lumOff val="35000"/>
                  </a:prstClr>
                </a:solidFill>
                <a:effectLst/>
                <a:uLnTx/>
                <a:uFillTx/>
                <a:latin typeface="Arial"/>
                <a:ea typeface="Meiryo"/>
                <a:cs typeface="Arial"/>
              </a:rPr>
              <a:t>“P</a:t>
            </a:r>
            <a:r>
              <a:rPr kumimoji="0" lang="en-US" sz="2000" b="1" i="0" u="none" strike="noStrike" kern="100" cap="none" spc="0" normalizeH="0" baseline="0" noProof="0">
                <a:ln>
                  <a:noFill/>
                </a:ln>
                <a:solidFill>
                  <a:prstClr val="black">
                    <a:lumMod val="65000"/>
                    <a:lumOff val="35000"/>
                  </a:prstClr>
                </a:solidFill>
                <a:effectLst/>
                <a:uLnTx/>
                <a:uFillTx/>
                <a:latin typeface="Arial"/>
                <a:ea typeface="Meiryo"/>
                <a:cs typeface="+mn-cs"/>
              </a:rPr>
              <a:t>articipation confirmation” document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00" cap="none" spc="0" normalizeH="0" baseline="0" noProof="0">
              <a:ln>
                <a:noFill/>
              </a:ln>
              <a:solidFill>
                <a:prstClr val="black">
                  <a:lumMod val="65000"/>
                  <a:lumOff val="35000"/>
                </a:prstClr>
              </a:solidFill>
              <a:effectLst/>
              <a:uLnTx/>
              <a:uFillTx/>
              <a:latin typeface="Arial"/>
              <a:ea typeface="Meiryo"/>
              <a:cs typeface="+mn-cs"/>
            </a:endParaRPr>
          </a:p>
        </p:txBody>
      </p:sp>
      <p:sp>
        <p:nvSpPr>
          <p:cNvPr id="2" name="Rectangle 1">
            <a:extLst>
              <a:ext uri="{FF2B5EF4-FFF2-40B4-BE49-F238E27FC236}">
                <a16:creationId xmlns:a16="http://schemas.microsoft.com/office/drawing/2014/main" id="{99F4E3AE-C29D-42C7-952B-7FF374820B03}"/>
              </a:ext>
            </a:extLst>
          </p:cNvPr>
          <p:cNvSpPr/>
          <p:nvPr/>
        </p:nvSpPr>
        <p:spPr>
          <a:xfrm>
            <a:off x="10328985" y="5398037"/>
            <a:ext cx="1863015" cy="13234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pic>
        <p:nvPicPr>
          <p:cNvPr id="18" name="Picture 17">
            <a:extLst>
              <a:ext uri="{FF2B5EF4-FFF2-40B4-BE49-F238E27FC236}">
                <a16:creationId xmlns:a16="http://schemas.microsoft.com/office/drawing/2014/main" id="{23528797-C372-4BD4-A8C8-4AA01D711DE9}"/>
              </a:ext>
            </a:extLst>
          </p:cNvPr>
          <p:cNvPicPr>
            <a:picLocks noChangeAspect="1"/>
          </p:cNvPicPr>
          <p:nvPr/>
        </p:nvPicPr>
        <p:blipFill>
          <a:blip r:embed="rId8"/>
          <a:stretch>
            <a:fillRect/>
          </a:stretch>
        </p:blipFill>
        <p:spPr>
          <a:xfrm>
            <a:off x="9621430" y="2783410"/>
            <a:ext cx="2030641" cy="28498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02BA0C02-2A97-4A47-86C5-942541C76E96}"/>
              </a:ext>
            </a:extLst>
          </p:cNvPr>
          <p:cNvPicPr>
            <a:picLocks noChangeAspect="1"/>
          </p:cNvPicPr>
          <p:nvPr/>
        </p:nvPicPr>
        <p:blipFill>
          <a:blip r:embed="rId9"/>
          <a:stretch>
            <a:fillRect/>
          </a:stretch>
        </p:blipFill>
        <p:spPr>
          <a:xfrm>
            <a:off x="8024712" y="2802457"/>
            <a:ext cx="910118" cy="12359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a:extLst>
              <a:ext uri="{FF2B5EF4-FFF2-40B4-BE49-F238E27FC236}">
                <a16:creationId xmlns:a16="http://schemas.microsoft.com/office/drawing/2014/main" id="{FE4E69DD-9462-4C33-A242-112F610C4E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91475" y="4869316"/>
            <a:ext cx="1173737" cy="75863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2988C4D-053C-44F0-826B-D706D662AB5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15031" y="4815865"/>
            <a:ext cx="1180502" cy="166113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729BE874-22F3-4870-B758-872F957FFE29}"/>
              </a:ext>
            </a:extLst>
          </p:cNvPr>
          <p:cNvPicPr>
            <a:picLocks noChangeAspect="1"/>
          </p:cNvPicPr>
          <p:nvPr/>
        </p:nvPicPr>
        <p:blipFill>
          <a:blip r:embed="rId12"/>
          <a:stretch>
            <a:fillRect/>
          </a:stretch>
        </p:blipFill>
        <p:spPr>
          <a:xfrm>
            <a:off x="6780204" y="4208350"/>
            <a:ext cx="2154626" cy="540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81328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D2459A-54F7-4A88-9D2F-70427EE140A1}"/>
              </a:ext>
            </a:extLst>
          </p:cNvPr>
          <p:cNvSpPr>
            <a:spLocks noGrp="1"/>
          </p:cNvSpPr>
          <p:nvPr>
            <p:ph type="title"/>
          </p:nvPr>
        </p:nvSpPr>
        <p:spPr/>
        <p:txBody>
          <a:bodyPr>
            <a:normAutofit/>
          </a:bodyPr>
          <a:lstStyle/>
          <a:p>
            <a:r>
              <a:rPr lang="en-GB" sz="4000" dirty="0">
                <a:latin typeface="Arial"/>
                <a:cs typeface="Arial"/>
              </a:rPr>
              <a:t>2022 Marketing strategy and plan: scale up </a:t>
            </a:r>
            <a:endParaRPr lang="en-GB" sz="4000" dirty="0"/>
          </a:p>
        </p:txBody>
      </p:sp>
      <p:sp>
        <p:nvSpPr>
          <p:cNvPr id="4" name="Slide Number Placeholder 3">
            <a:extLst>
              <a:ext uri="{FF2B5EF4-FFF2-40B4-BE49-F238E27FC236}">
                <a16:creationId xmlns:a16="http://schemas.microsoft.com/office/drawing/2014/main" id="{4470850C-EDA4-4891-B95A-3AAF2EBB991F}"/>
              </a:ext>
            </a:extLst>
          </p:cNvPr>
          <p:cNvSpPr>
            <a:spLocks noGrp="1"/>
          </p:cNvSpPr>
          <p:nvPr>
            <p:ph type="sldNum" sz="quarter" idx="4"/>
          </p:nvPr>
        </p:nvSpPr>
        <p:spPr/>
        <p:txBody>
          <a:bodyPr/>
          <a:lstStyle/>
          <a:p>
            <a:pPr defTabSz="1219110"/>
            <a:fld id="{C2B32AA8-9B4E-4D53-AE6E-350E87BFFB19}" type="slidenum">
              <a:rPr lang="fr-CH">
                <a:solidFill>
                  <a:prstClr val="black">
                    <a:lumMod val="65000"/>
                    <a:lumOff val="35000"/>
                  </a:prstClr>
                </a:solidFill>
                <a:latin typeface="Arial"/>
              </a:rPr>
              <a:pPr defTabSz="1219110"/>
              <a:t>12</a:t>
            </a:fld>
            <a:endParaRPr lang="fr-CH">
              <a:solidFill>
                <a:prstClr val="black">
                  <a:lumMod val="65000"/>
                  <a:lumOff val="35000"/>
                </a:prstClr>
              </a:solidFill>
              <a:latin typeface="Arial"/>
            </a:endParaRPr>
          </a:p>
        </p:txBody>
      </p:sp>
      <p:sp>
        <p:nvSpPr>
          <p:cNvPr id="8" name="Rectangle 7">
            <a:extLst>
              <a:ext uri="{FF2B5EF4-FFF2-40B4-BE49-F238E27FC236}">
                <a16:creationId xmlns:a16="http://schemas.microsoft.com/office/drawing/2014/main" id="{47D472C7-CBCE-4CCC-8A41-35854EBCBF58}"/>
              </a:ext>
            </a:extLst>
          </p:cNvPr>
          <p:cNvSpPr/>
          <p:nvPr/>
        </p:nvSpPr>
        <p:spPr>
          <a:xfrm>
            <a:off x="3531811" y="3266786"/>
            <a:ext cx="1473291" cy="3003377"/>
          </a:xfrm>
          <a:prstGeom prst="rect">
            <a:avLst/>
          </a:prstGeom>
          <a:solidFill>
            <a:srgbClr val="0058A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defTabSz="1219110"/>
            <a:r>
              <a:rPr lang="en-GB" sz="1467" b="1" dirty="0">
                <a:latin typeface="Arial"/>
              </a:rPr>
              <a:t>BOOST COLLABORATION WITH NCs</a:t>
            </a:r>
          </a:p>
        </p:txBody>
      </p:sp>
      <p:sp>
        <p:nvSpPr>
          <p:cNvPr id="10" name="Rectangle 9">
            <a:extLst>
              <a:ext uri="{FF2B5EF4-FFF2-40B4-BE49-F238E27FC236}">
                <a16:creationId xmlns:a16="http://schemas.microsoft.com/office/drawing/2014/main" id="{A99E5A91-C500-47EA-8197-79FF1EE9A6B3}"/>
              </a:ext>
            </a:extLst>
          </p:cNvPr>
          <p:cNvSpPr/>
          <p:nvPr/>
        </p:nvSpPr>
        <p:spPr>
          <a:xfrm>
            <a:off x="5331071" y="3266786"/>
            <a:ext cx="1420447" cy="300338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121920" tIns="60960" rIns="121920" bIns="60960" rtlCol="0" anchor="ctr"/>
          <a:lstStyle/>
          <a:p>
            <a:pPr algn="ctr" defTabSz="1219110"/>
            <a:r>
              <a:rPr lang="en-GB" sz="1467" b="1">
                <a:latin typeface="Arial"/>
              </a:rPr>
              <a:t>PORTFOLIO GROWTH</a:t>
            </a:r>
            <a:endParaRPr lang="en-GB" sz="1467" b="1">
              <a:latin typeface="Arial"/>
              <a:cs typeface="Arial"/>
            </a:endParaRPr>
          </a:p>
        </p:txBody>
      </p:sp>
      <p:sp>
        <p:nvSpPr>
          <p:cNvPr id="11" name="Rectangle 10">
            <a:extLst>
              <a:ext uri="{FF2B5EF4-FFF2-40B4-BE49-F238E27FC236}">
                <a16:creationId xmlns:a16="http://schemas.microsoft.com/office/drawing/2014/main" id="{F5890661-B86B-4E27-AB08-6FA025242790}"/>
              </a:ext>
            </a:extLst>
          </p:cNvPr>
          <p:cNvSpPr/>
          <p:nvPr/>
        </p:nvSpPr>
        <p:spPr>
          <a:xfrm>
            <a:off x="7051431" y="3256780"/>
            <a:ext cx="1473291" cy="300337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defTabSz="1219110"/>
            <a:r>
              <a:rPr lang="en-GB" sz="1467" b="1">
                <a:latin typeface="Arial"/>
              </a:rPr>
              <a:t>MARKETING &amp; SALES CAMPAIGNs</a:t>
            </a:r>
            <a:endParaRPr lang="en-GB" sz="1467" b="1">
              <a:latin typeface="Arial"/>
              <a:cs typeface="Arial"/>
            </a:endParaRPr>
          </a:p>
        </p:txBody>
      </p:sp>
      <p:cxnSp>
        <p:nvCxnSpPr>
          <p:cNvPr id="14" name="Straight Connector 13">
            <a:extLst>
              <a:ext uri="{FF2B5EF4-FFF2-40B4-BE49-F238E27FC236}">
                <a16:creationId xmlns:a16="http://schemas.microsoft.com/office/drawing/2014/main" id="{58B0FC66-B089-4066-B959-BFD2F7323FDF}"/>
              </a:ext>
            </a:extLst>
          </p:cNvPr>
          <p:cNvCxnSpPr/>
          <p:nvPr/>
        </p:nvCxnSpPr>
        <p:spPr>
          <a:xfrm flipV="1">
            <a:off x="3531811" y="6260157"/>
            <a:ext cx="4992911" cy="10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Isosceles Triangle 15">
            <a:extLst>
              <a:ext uri="{FF2B5EF4-FFF2-40B4-BE49-F238E27FC236}">
                <a16:creationId xmlns:a16="http://schemas.microsoft.com/office/drawing/2014/main" id="{6A86C296-58AC-4E24-8036-431682A6218D}"/>
              </a:ext>
            </a:extLst>
          </p:cNvPr>
          <p:cNvSpPr/>
          <p:nvPr/>
        </p:nvSpPr>
        <p:spPr>
          <a:xfrm>
            <a:off x="3531811" y="1815131"/>
            <a:ext cx="4918325" cy="1286551"/>
          </a:xfrm>
          <a:prstGeom prst="triangle">
            <a:avLst>
              <a:gd name="adj" fmla="val 4974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defTabSz="1219110"/>
            <a:r>
              <a:rPr lang="en-GB" sz="3200" b="1">
                <a:latin typeface="Arial"/>
              </a:rPr>
              <a:t>SCALE UP</a:t>
            </a:r>
            <a:endParaRPr lang="en-GB" sz="3200" b="1">
              <a:latin typeface="Arial"/>
              <a:cs typeface="Arial"/>
            </a:endParaRPr>
          </a:p>
        </p:txBody>
      </p:sp>
    </p:spTree>
    <p:extLst>
      <p:ext uri="{BB962C8B-B14F-4D97-AF65-F5344CB8AC3E}">
        <p14:creationId xmlns:p14="http://schemas.microsoft.com/office/powerpoint/2010/main" val="44392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7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750"/>
                            </p:stCondLst>
                            <p:childTnLst>
                              <p:par>
                                <p:cTn id="13" presetID="10" presetClass="entr" presetSubtype="0" fill="hold" grpId="0" nodeType="afterEffect">
                                  <p:stCondLst>
                                    <p:cond delay="7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8D6FB3-F113-499E-89B1-F8BBF6B718E8}"/>
              </a:ext>
            </a:extLst>
          </p:cNvPr>
          <p:cNvPicPr>
            <a:picLocks noChangeAspect="1"/>
          </p:cNvPicPr>
          <p:nvPr/>
        </p:nvPicPr>
        <p:blipFill>
          <a:blip r:embed="rId3"/>
          <a:stretch>
            <a:fillRect/>
          </a:stretch>
        </p:blipFill>
        <p:spPr>
          <a:xfrm>
            <a:off x="10625519" y="276838"/>
            <a:ext cx="1198403" cy="1068268"/>
          </a:xfrm>
          <a:prstGeom prst="rect">
            <a:avLst/>
          </a:prstGeom>
        </p:spPr>
      </p:pic>
      <p:sp>
        <p:nvSpPr>
          <p:cNvPr id="5" name="Text Placeholder 1">
            <a:extLst>
              <a:ext uri="{FF2B5EF4-FFF2-40B4-BE49-F238E27FC236}">
                <a16:creationId xmlns:a16="http://schemas.microsoft.com/office/drawing/2014/main" id="{BB862EC1-F31F-4990-BF3F-5733E47117B0}"/>
              </a:ext>
            </a:extLst>
          </p:cNvPr>
          <p:cNvSpPr>
            <a:spLocks noGrp="1"/>
          </p:cNvSpPr>
          <p:nvPr>
            <p:ph idx="1"/>
          </p:nvPr>
        </p:nvSpPr>
        <p:spPr/>
        <p:txBody>
          <a:bodyPr vert="horz" lIns="91440" tIns="45720" rIns="91440" bIns="45720" rtlCol="0" anchor="t">
            <a:normAutofit/>
          </a:bodyPr>
          <a:lstStyle/>
          <a:p>
            <a:pPr marL="0" indent="0">
              <a:buNone/>
            </a:pPr>
            <a:r>
              <a:rPr lang="en-GB" sz="3200" dirty="0">
                <a:solidFill>
                  <a:srgbClr val="0070C0"/>
                </a:solidFill>
              </a:rPr>
              <a:t>Extend</a:t>
            </a:r>
            <a:r>
              <a:rPr lang="en-GB" sz="2400" dirty="0">
                <a:solidFill>
                  <a:srgbClr val="0070C0"/>
                </a:solidFill>
              </a:rPr>
              <a:t> </a:t>
            </a:r>
            <a:r>
              <a:rPr lang="en-GB" sz="2400" dirty="0">
                <a:solidFill>
                  <a:srgbClr val="58585A"/>
                </a:solidFill>
              </a:rPr>
              <a:t>the NCs involvement</a:t>
            </a:r>
          </a:p>
          <a:p>
            <a:pPr marL="456342" indent="-456342"/>
            <a:r>
              <a:rPr lang="en-GB" sz="2400" u="sng" dirty="0"/>
              <a:t>Wave 1</a:t>
            </a:r>
            <a:r>
              <a:rPr lang="en-GB" sz="2400" dirty="0"/>
              <a:t>: 14 NCs contacted in Q4 2021</a:t>
            </a:r>
            <a:br>
              <a:rPr lang="en-GB" sz="2400" dirty="0"/>
            </a:br>
            <a:r>
              <a:rPr lang="en-GB" sz="2400" u="sng" dirty="0"/>
              <a:t>Wave 2</a:t>
            </a:r>
            <a:r>
              <a:rPr lang="en-GB" sz="2400" dirty="0"/>
              <a:t>: all NCs involved in Quarterly Regional meetings as of Q1 2022</a:t>
            </a:r>
          </a:p>
          <a:p>
            <a:pPr marL="456342" indent="-456342"/>
            <a:endParaRPr lang="en-GB" sz="2400" dirty="0"/>
          </a:p>
          <a:p>
            <a:pPr marL="0" indent="0">
              <a:buNone/>
            </a:pPr>
            <a:r>
              <a:rPr lang="en-GB" sz="3200" dirty="0">
                <a:solidFill>
                  <a:srgbClr val="0070C0"/>
                </a:solidFill>
              </a:rPr>
              <a:t>Encourage </a:t>
            </a:r>
            <a:r>
              <a:rPr lang="en-GB" sz="2400" dirty="0">
                <a:solidFill>
                  <a:srgbClr val="58585A"/>
                </a:solidFill>
              </a:rPr>
              <a:t>NCs to become NRG ambassadors</a:t>
            </a:r>
          </a:p>
          <a:p>
            <a:r>
              <a:rPr lang="en-GB" sz="2400" u="sng" dirty="0"/>
              <a:t>GA 2022</a:t>
            </a:r>
            <a:r>
              <a:rPr lang="en-GB" sz="2400" dirty="0"/>
              <a:t>: NRG open session including testimonials from NCs</a:t>
            </a:r>
          </a:p>
          <a:p>
            <a:pPr marL="0" indent="0">
              <a:buNone/>
            </a:pPr>
            <a:endParaRPr lang="en-GB" sz="2400" dirty="0"/>
          </a:p>
          <a:p>
            <a:pPr marL="0" indent="0">
              <a:buNone/>
            </a:pPr>
            <a:r>
              <a:rPr lang="en-GB" sz="3200" dirty="0">
                <a:solidFill>
                  <a:srgbClr val="0070C0"/>
                </a:solidFill>
              </a:rPr>
              <a:t>Support </a:t>
            </a:r>
            <a:r>
              <a:rPr lang="en-GB" sz="2400" dirty="0">
                <a:solidFill>
                  <a:srgbClr val="58585A"/>
                </a:solidFill>
              </a:rPr>
              <a:t>NCs for the promotion of the new IEC products</a:t>
            </a:r>
          </a:p>
          <a:p>
            <a:r>
              <a:rPr lang="en-GB" sz="2400" dirty="0">
                <a:hlinkClick r:id="rId4">
                  <a:extLst>
                    <a:ext uri="{A12FA001-AC4F-418D-AE19-62706E023703}">
                      <ahyp:hlinkClr xmlns:ahyp="http://schemas.microsoft.com/office/drawing/2018/hyperlinkcolor" val="tx"/>
                    </a:ext>
                  </a:extLst>
                </a:hlinkClick>
              </a:rPr>
              <a:t>https://www.iec.ch/mnet/marketing-assets</a:t>
            </a:r>
            <a:endParaRPr lang="en-GB" sz="2400" dirty="0"/>
          </a:p>
          <a:p>
            <a:endParaRPr lang="en-GB" sz="2400" dirty="0"/>
          </a:p>
          <a:p>
            <a:pPr marL="1078626" lvl="1" indent="-596038"/>
            <a:endParaRPr lang="en-GB" sz="2667" dirty="0"/>
          </a:p>
        </p:txBody>
      </p:sp>
      <p:sp>
        <p:nvSpPr>
          <p:cNvPr id="6" name="Title 2">
            <a:extLst>
              <a:ext uri="{FF2B5EF4-FFF2-40B4-BE49-F238E27FC236}">
                <a16:creationId xmlns:a16="http://schemas.microsoft.com/office/drawing/2014/main" id="{90E3DB8E-D0B8-48CC-BEA3-3DAA67E36712}"/>
              </a:ext>
            </a:extLst>
          </p:cNvPr>
          <p:cNvSpPr>
            <a:spLocks noGrp="1"/>
          </p:cNvSpPr>
          <p:nvPr>
            <p:ph type="title"/>
          </p:nvPr>
        </p:nvSpPr>
        <p:spPr/>
        <p:txBody>
          <a:bodyPr>
            <a:noAutofit/>
          </a:bodyPr>
          <a:lstStyle/>
          <a:p>
            <a:r>
              <a:rPr lang="en-GB" sz="4000" dirty="0">
                <a:latin typeface="Arial"/>
                <a:cs typeface="Arial"/>
              </a:rPr>
              <a:t>Boost collaboration with NCs</a:t>
            </a:r>
          </a:p>
        </p:txBody>
      </p:sp>
      <p:sp>
        <p:nvSpPr>
          <p:cNvPr id="4" name="Slide Number Placeholder 3">
            <a:extLst>
              <a:ext uri="{FF2B5EF4-FFF2-40B4-BE49-F238E27FC236}">
                <a16:creationId xmlns:a16="http://schemas.microsoft.com/office/drawing/2014/main" id="{925772CE-0B9A-4E36-BAFD-2B8A6D71AA83}"/>
              </a:ext>
            </a:extLst>
          </p:cNvPr>
          <p:cNvSpPr>
            <a:spLocks noGrp="1"/>
          </p:cNvSpPr>
          <p:nvPr>
            <p:ph type="sldNum" sz="quarter" idx="4"/>
          </p:nvPr>
        </p:nvSpPr>
        <p:spPr/>
        <p:txBody>
          <a:bodyPr/>
          <a:lstStyle/>
          <a:p>
            <a:fld id="{C2B32AA8-9B4E-4D53-AE6E-350E87BFFB19}" type="slidenum">
              <a:rPr lang="fr-CH" smtClean="0"/>
              <a:pPr/>
              <a:t>13</a:t>
            </a:fld>
            <a:endParaRPr lang="fr-CH"/>
          </a:p>
        </p:txBody>
      </p:sp>
      <p:sp>
        <p:nvSpPr>
          <p:cNvPr id="7" name="Rectangle 6">
            <a:extLst>
              <a:ext uri="{FF2B5EF4-FFF2-40B4-BE49-F238E27FC236}">
                <a16:creationId xmlns:a16="http://schemas.microsoft.com/office/drawing/2014/main" id="{A1CA2723-B2B4-468F-8A79-9A1254D82C92}"/>
              </a:ext>
            </a:extLst>
          </p:cNvPr>
          <p:cNvSpPr/>
          <p:nvPr/>
        </p:nvSpPr>
        <p:spPr>
          <a:xfrm>
            <a:off x="10565209" y="602751"/>
            <a:ext cx="483556" cy="772949"/>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335208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Effect transition="in" filter="fade">
                                      <p:cBhvr>
                                        <p:cTn id="23" dur="500"/>
                                        <p:tgtEl>
                                          <p:spTgt spid="5">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7" end="7"/>
                                            </p:txEl>
                                          </p:spTgt>
                                        </p:tgtEl>
                                        <p:attrNameLst>
                                          <p:attrName>style.visibility</p:attrName>
                                        </p:attrNameLst>
                                      </p:cBhvr>
                                      <p:to>
                                        <p:strVal val="visible"/>
                                      </p:to>
                                    </p:set>
                                    <p:animEffect transition="in" filter="fade">
                                      <p:cBhvr>
                                        <p:cTn id="26"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7C9B54C-623B-4EA8-8FF2-833120390439}"/>
              </a:ext>
            </a:extLst>
          </p:cNvPr>
          <p:cNvPicPr>
            <a:picLocks noChangeAspect="1"/>
          </p:cNvPicPr>
          <p:nvPr/>
        </p:nvPicPr>
        <p:blipFill>
          <a:blip r:embed="rId3"/>
          <a:stretch>
            <a:fillRect/>
          </a:stretch>
        </p:blipFill>
        <p:spPr>
          <a:xfrm>
            <a:off x="10625519" y="276838"/>
            <a:ext cx="1198403" cy="1068268"/>
          </a:xfrm>
          <a:prstGeom prst="rect">
            <a:avLst/>
          </a:prstGeom>
        </p:spPr>
      </p:pic>
      <p:sp>
        <p:nvSpPr>
          <p:cNvPr id="3" name="Title 2">
            <a:extLst>
              <a:ext uri="{FF2B5EF4-FFF2-40B4-BE49-F238E27FC236}">
                <a16:creationId xmlns:a16="http://schemas.microsoft.com/office/drawing/2014/main" id="{D43608EB-D75B-4C39-AC05-6A58356AF144}"/>
              </a:ext>
            </a:extLst>
          </p:cNvPr>
          <p:cNvSpPr>
            <a:spLocks noGrp="1"/>
          </p:cNvSpPr>
          <p:nvPr>
            <p:ph type="title"/>
          </p:nvPr>
        </p:nvSpPr>
        <p:spPr/>
        <p:txBody>
          <a:bodyPr vert="horz" lIns="121920" tIns="60960" rIns="121920" bIns="60960" rtlCol="0" anchor="ctr">
            <a:noAutofit/>
            <a:scene3d>
              <a:camera prst="orthographicFront"/>
              <a:lightRig rig="glow" dir="t">
                <a:rot lat="0" lon="0" rev="5400000"/>
              </a:lightRig>
            </a:scene3d>
            <a:sp3d>
              <a:contourClr>
                <a:schemeClr val="tx1">
                  <a:lumMod val="95000"/>
                  <a:lumOff val="5000"/>
                </a:schemeClr>
              </a:contourClr>
            </a:sp3d>
          </a:bodyPr>
          <a:lstStyle/>
          <a:p>
            <a:r>
              <a:rPr lang="en-GB" sz="4000" dirty="0">
                <a:latin typeface="Arial"/>
                <a:cs typeface="Arial"/>
              </a:rPr>
              <a:t>Portfolio growth vs 2021</a:t>
            </a:r>
          </a:p>
        </p:txBody>
      </p:sp>
      <p:sp>
        <p:nvSpPr>
          <p:cNvPr id="4" name="Slide Number Placeholder 3">
            <a:extLst>
              <a:ext uri="{FF2B5EF4-FFF2-40B4-BE49-F238E27FC236}">
                <a16:creationId xmlns:a16="http://schemas.microsoft.com/office/drawing/2014/main" id="{CBB3D74C-257E-4A84-8EFA-1901B736760A}"/>
              </a:ext>
            </a:extLst>
          </p:cNvPr>
          <p:cNvSpPr>
            <a:spLocks noGrp="1"/>
          </p:cNvSpPr>
          <p:nvPr>
            <p:ph type="sldNum" sz="quarter" idx="4"/>
          </p:nvPr>
        </p:nvSpPr>
        <p:spPr/>
        <p:txBody>
          <a:bodyPr/>
          <a:lstStyle/>
          <a:p>
            <a:fld id="{C2B32AA8-9B4E-4D53-AE6E-350E87BFFB19}" type="slidenum">
              <a:rPr lang="fr-CH" smtClean="0"/>
              <a:pPr/>
              <a:t>14</a:t>
            </a:fld>
            <a:endParaRPr lang="fr-CH"/>
          </a:p>
        </p:txBody>
      </p:sp>
      <p:pic>
        <p:nvPicPr>
          <p:cNvPr id="10" name="Picture 9">
            <a:extLst>
              <a:ext uri="{FF2B5EF4-FFF2-40B4-BE49-F238E27FC236}">
                <a16:creationId xmlns:a16="http://schemas.microsoft.com/office/drawing/2014/main" id="{8FDF85FA-F385-4D09-9995-AE5297BD3A83}"/>
              </a:ext>
            </a:extLst>
          </p:cNvPr>
          <p:cNvPicPr>
            <a:picLocks noChangeAspect="1"/>
          </p:cNvPicPr>
          <p:nvPr/>
        </p:nvPicPr>
        <p:blipFill>
          <a:blip r:embed="rId4"/>
          <a:stretch>
            <a:fillRect/>
          </a:stretch>
        </p:blipFill>
        <p:spPr>
          <a:xfrm>
            <a:off x="1191106" y="4835478"/>
            <a:ext cx="1478700" cy="14178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11">
            <a:extLst>
              <a:ext uri="{FF2B5EF4-FFF2-40B4-BE49-F238E27FC236}">
                <a16:creationId xmlns:a16="http://schemas.microsoft.com/office/drawing/2014/main" id="{99AFBF66-60FF-4F87-8810-D1569BFE75B0}"/>
              </a:ext>
            </a:extLst>
          </p:cNvPr>
          <p:cNvSpPr/>
          <p:nvPr/>
        </p:nvSpPr>
        <p:spPr>
          <a:xfrm>
            <a:off x="10997831" y="602751"/>
            <a:ext cx="483556" cy="772949"/>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14" name="Picture 13">
            <a:extLst>
              <a:ext uri="{FF2B5EF4-FFF2-40B4-BE49-F238E27FC236}">
                <a16:creationId xmlns:a16="http://schemas.microsoft.com/office/drawing/2014/main" id="{14F17FAB-D34A-4877-B885-B269F10C7F8F}"/>
              </a:ext>
            </a:extLst>
          </p:cNvPr>
          <p:cNvPicPr>
            <a:picLocks noChangeAspect="1"/>
          </p:cNvPicPr>
          <p:nvPr/>
        </p:nvPicPr>
        <p:blipFill>
          <a:blip r:embed="rId5"/>
          <a:stretch>
            <a:fillRect/>
          </a:stretch>
        </p:blipFill>
        <p:spPr>
          <a:xfrm>
            <a:off x="1196742" y="1574658"/>
            <a:ext cx="1467425" cy="12800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1" name="Group 20">
            <a:extLst>
              <a:ext uri="{FF2B5EF4-FFF2-40B4-BE49-F238E27FC236}">
                <a16:creationId xmlns:a16="http://schemas.microsoft.com/office/drawing/2014/main" id="{70C6318A-BF44-4383-9CFA-F8874E04124C}"/>
              </a:ext>
            </a:extLst>
          </p:cNvPr>
          <p:cNvGrpSpPr/>
          <p:nvPr/>
        </p:nvGrpSpPr>
        <p:grpSpPr>
          <a:xfrm>
            <a:off x="1173208" y="3050120"/>
            <a:ext cx="1587851" cy="1656882"/>
            <a:chOff x="912585" y="2316663"/>
            <a:chExt cx="1149294" cy="1267426"/>
          </a:xfrm>
        </p:grpSpPr>
        <p:pic>
          <p:nvPicPr>
            <p:cNvPr id="1026" name="Picture 2">
              <a:extLst>
                <a:ext uri="{FF2B5EF4-FFF2-40B4-BE49-F238E27FC236}">
                  <a16:creationId xmlns:a16="http://schemas.microsoft.com/office/drawing/2014/main" id="{6CA74EFB-8A3C-4B34-ACEB-5ECCB4751F2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2585" y="2316663"/>
              <a:ext cx="1087694" cy="12229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a:extLst>
                <a:ext uri="{FF2B5EF4-FFF2-40B4-BE49-F238E27FC236}">
                  <a16:creationId xmlns:a16="http://schemas.microsoft.com/office/drawing/2014/main" id="{B939093F-1D7C-4957-8701-0E29D9C4E69A}"/>
                </a:ext>
              </a:extLst>
            </p:cNvPr>
            <p:cNvSpPr txBox="1"/>
            <p:nvPr/>
          </p:nvSpPr>
          <p:spPr>
            <a:xfrm>
              <a:off x="1258092" y="3403640"/>
              <a:ext cx="803787" cy="180449"/>
            </a:xfrm>
            <a:prstGeom prst="rect">
              <a:avLst/>
            </a:prstGeom>
            <a:noFill/>
          </p:spPr>
          <p:txBody>
            <a:bodyPr wrap="square" rtlCol="0">
              <a:spAutoFit/>
            </a:bodyPr>
            <a:lstStyle/>
            <a:p>
              <a:r>
                <a:rPr lang="en-GB" sz="933" b="1">
                  <a:solidFill>
                    <a:srgbClr val="0058A2"/>
                  </a:solidFill>
                  <a:latin typeface="Calibri" panose="020F0502020204030204" pitchFamily="34" charset="0"/>
                  <a:cs typeface="Calibri" panose="020F0502020204030204" pitchFamily="34" charset="0"/>
                </a:rPr>
                <a:t>TRF</a:t>
              </a:r>
            </a:p>
          </p:txBody>
        </p:sp>
      </p:grpSp>
      <p:sp>
        <p:nvSpPr>
          <p:cNvPr id="17" name="TextBox 16">
            <a:extLst>
              <a:ext uri="{FF2B5EF4-FFF2-40B4-BE49-F238E27FC236}">
                <a16:creationId xmlns:a16="http://schemas.microsoft.com/office/drawing/2014/main" id="{1882285B-6252-421B-AC0D-76782A29ECE9}"/>
              </a:ext>
            </a:extLst>
          </p:cNvPr>
          <p:cNvSpPr txBox="1"/>
          <p:nvPr/>
        </p:nvSpPr>
        <p:spPr>
          <a:xfrm>
            <a:off x="2780723" y="1768193"/>
            <a:ext cx="7440163" cy="666786"/>
          </a:xfrm>
          <a:prstGeom prst="rect">
            <a:avLst/>
          </a:prstGeom>
          <a:noFill/>
        </p:spPr>
        <p:txBody>
          <a:bodyPr wrap="square" rtlCol="0">
            <a:spAutoFit/>
          </a:bodyPr>
          <a:lstStyle/>
          <a:p>
            <a:pPr marL="380990" indent="-380990">
              <a:buFont typeface="Arial" panose="020B0604020202020204" pitchFamily="34" charset="0"/>
              <a:buChar char="•"/>
            </a:pPr>
            <a:r>
              <a:rPr lang="en-GB" sz="3733" b="1" dirty="0">
                <a:solidFill>
                  <a:srgbClr val="0070C0"/>
                </a:solidFill>
              </a:rPr>
              <a:t>+166% </a:t>
            </a:r>
            <a:r>
              <a:rPr lang="en-GB" sz="2667" b="1" dirty="0">
                <a:solidFill>
                  <a:schemeClr val="tx1">
                    <a:lumMod val="65000"/>
                    <a:lumOff val="35000"/>
                  </a:schemeClr>
                </a:solidFill>
              </a:rPr>
              <a:t>CMVs in portfolio</a:t>
            </a:r>
            <a:endParaRPr lang="en-GB" sz="2133" b="1" dirty="0">
              <a:solidFill>
                <a:schemeClr val="tx1">
                  <a:lumMod val="65000"/>
                  <a:lumOff val="35000"/>
                </a:schemeClr>
              </a:solidFill>
            </a:endParaRPr>
          </a:p>
        </p:txBody>
      </p:sp>
      <p:sp>
        <p:nvSpPr>
          <p:cNvPr id="20" name="TextBox 19">
            <a:extLst>
              <a:ext uri="{FF2B5EF4-FFF2-40B4-BE49-F238E27FC236}">
                <a16:creationId xmlns:a16="http://schemas.microsoft.com/office/drawing/2014/main" id="{C70941B4-EABB-4B82-9300-3A37B7EDF04E}"/>
              </a:ext>
            </a:extLst>
          </p:cNvPr>
          <p:cNvSpPr txBox="1"/>
          <p:nvPr/>
        </p:nvSpPr>
        <p:spPr>
          <a:xfrm>
            <a:off x="2780723" y="4703137"/>
            <a:ext cx="8477213" cy="1651671"/>
          </a:xfrm>
          <a:prstGeom prst="rect">
            <a:avLst/>
          </a:prstGeom>
          <a:noFill/>
        </p:spPr>
        <p:txBody>
          <a:bodyPr wrap="square" rtlCol="0">
            <a:spAutoFit/>
          </a:bodyPr>
          <a:lstStyle>
            <a:defPPr>
              <a:defRPr lang="fr-FR"/>
            </a:defPPr>
            <a:lvl1pPr marL="285750" indent="-285750">
              <a:buFont typeface="Arial" panose="020B0604020202020204" pitchFamily="34" charset="0"/>
              <a:buChar char="•"/>
              <a:defRPr sz="2800" b="1">
                <a:solidFill>
                  <a:srgbClr val="0070C0"/>
                </a:solidFill>
              </a:defRPr>
            </a:lvl1pPr>
          </a:lstStyle>
          <a:p>
            <a:r>
              <a:rPr lang="en-GB" sz="3733"/>
              <a:t>+2 </a:t>
            </a:r>
            <a:r>
              <a:rPr lang="en-GB" sz="2667">
                <a:solidFill>
                  <a:schemeClr val="tx1">
                    <a:lumMod val="65000"/>
                    <a:lumOff val="35000"/>
                  </a:schemeClr>
                </a:solidFill>
              </a:rPr>
              <a:t>new Masterclass</a:t>
            </a:r>
          </a:p>
          <a:p>
            <a:r>
              <a:rPr lang="en-GB" sz="3733"/>
              <a:t>Double</a:t>
            </a:r>
            <a:r>
              <a:rPr lang="en-GB" sz="2667"/>
              <a:t> </a:t>
            </a:r>
            <a:r>
              <a:rPr lang="en-GB" sz="2667">
                <a:solidFill>
                  <a:schemeClr val="tx1">
                    <a:lumMod val="65000"/>
                    <a:lumOff val="35000"/>
                  </a:schemeClr>
                </a:solidFill>
              </a:rPr>
              <a:t>the number of Masterclasses delivered to/from NCs</a:t>
            </a:r>
          </a:p>
        </p:txBody>
      </p:sp>
      <p:sp>
        <p:nvSpPr>
          <p:cNvPr id="22" name="TextBox 21">
            <a:extLst>
              <a:ext uri="{FF2B5EF4-FFF2-40B4-BE49-F238E27FC236}">
                <a16:creationId xmlns:a16="http://schemas.microsoft.com/office/drawing/2014/main" id="{6B4F64B5-07F5-421C-AF4C-C367DF62E8B7}"/>
              </a:ext>
            </a:extLst>
          </p:cNvPr>
          <p:cNvSpPr txBox="1"/>
          <p:nvPr/>
        </p:nvSpPr>
        <p:spPr>
          <a:xfrm>
            <a:off x="2780723" y="3211592"/>
            <a:ext cx="7440163" cy="666786"/>
          </a:xfrm>
          <a:prstGeom prst="rect">
            <a:avLst/>
          </a:prstGeom>
          <a:noFill/>
        </p:spPr>
        <p:txBody>
          <a:bodyPr wrap="square" rtlCol="0">
            <a:spAutoFit/>
          </a:bodyPr>
          <a:lstStyle>
            <a:defPPr>
              <a:defRPr lang="fr-FR"/>
            </a:defPPr>
            <a:lvl1pPr marL="285750" indent="-285750">
              <a:buFont typeface="Arial" panose="020B0604020202020204" pitchFamily="34" charset="0"/>
              <a:buChar char="•"/>
              <a:defRPr sz="2800" b="1">
                <a:solidFill>
                  <a:srgbClr val="0070C0"/>
                </a:solidFill>
              </a:defRPr>
            </a:lvl1pPr>
          </a:lstStyle>
          <a:p>
            <a:r>
              <a:rPr lang="en-GB" sz="3733"/>
              <a:t>+50% </a:t>
            </a:r>
            <a:r>
              <a:rPr lang="en-GB" sz="2667">
                <a:solidFill>
                  <a:schemeClr val="tx1">
                    <a:lumMod val="65000"/>
                    <a:lumOff val="35000"/>
                  </a:schemeClr>
                </a:solidFill>
              </a:rPr>
              <a:t>NCs selling TRFs </a:t>
            </a:r>
          </a:p>
        </p:txBody>
      </p:sp>
    </p:spTree>
    <p:extLst>
      <p:ext uri="{BB962C8B-B14F-4D97-AF65-F5344CB8AC3E}">
        <p14:creationId xmlns:p14="http://schemas.microsoft.com/office/powerpoint/2010/main" val="3290217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3608EB-D75B-4C39-AC05-6A58356AF144}"/>
              </a:ext>
            </a:extLst>
          </p:cNvPr>
          <p:cNvSpPr>
            <a:spLocks noGrp="1"/>
          </p:cNvSpPr>
          <p:nvPr>
            <p:ph type="title"/>
          </p:nvPr>
        </p:nvSpPr>
        <p:spPr/>
        <p:txBody>
          <a:bodyPr vert="horz" lIns="121920" tIns="60960" rIns="121920" bIns="60960" rtlCol="0" anchor="ctr">
            <a:noAutofit/>
            <a:scene3d>
              <a:camera prst="orthographicFront"/>
              <a:lightRig rig="glow" dir="t">
                <a:rot lat="0" lon="0" rev="5400000"/>
              </a:lightRig>
            </a:scene3d>
            <a:sp3d>
              <a:contourClr>
                <a:schemeClr val="tx1">
                  <a:lumMod val="95000"/>
                  <a:lumOff val="5000"/>
                </a:schemeClr>
              </a:contourClr>
            </a:sp3d>
          </a:bodyPr>
          <a:lstStyle/>
          <a:p>
            <a:r>
              <a:rPr lang="en-GB" sz="4000" dirty="0">
                <a:latin typeface="Arial"/>
                <a:cs typeface="Arial"/>
              </a:rPr>
              <a:t>Marketing &amp; Sales campaigns</a:t>
            </a:r>
          </a:p>
        </p:txBody>
      </p:sp>
      <p:sp>
        <p:nvSpPr>
          <p:cNvPr id="4" name="Slide Number Placeholder 3">
            <a:extLst>
              <a:ext uri="{FF2B5EF4-FFF2-40B4-BE49-F238E27FC236}">
                <a16:creationId xmlns:a16="http://schemas.microsoft.com/office/drawing/2014/main" id="{CBB3D74C-257E-4A84-8EFA-1901B736760A}"/>
              </a:ext>
            </a:extLst>
          </p:cNvPr>
          <p:cNvSpPr>
            <a:spLocks noGrp="1"/>
          </p:cNvSpPr>
          <p:nvPr>
            <p:ph type="sldNum" sz="quarter" idx="4"/>
          </p:nvPr>
        </p:nvSpPr>
        <p:spPr/>
        <p:txBody>
          <a:bodyPr/>
          <a:lstStyle/>
          <a:p>
            <a:fld id="{C2B32AA8-9B4E-4D53-AE6E-350E87BFFB19}" type="slidenum">
              <a:rPr lang="fr-CH" smtClean="0"/>
              <a:pPr/>
              <a:t>15</a:t>
            </a:fld>
            <a:endParaRPr lang="fr-CH"/>
          </a:p>
        </p:txBody>
      </p:sp>
      <p:sp>
        <p:nvSpPr>
          <p:cNvPr id="10" name="Rectangle 9">
            <a:extLst>
              <a:ext uri="{FF2B5EF4-FFF2-40B4-BE49-F238E27FC236}">
                <a16:creationId xmlns:a16="http://schemas.microsoft.com/office/drawing/2014/main" id="{68CF6A6C-59A8-4B12-BC0E-96BA39C7B8C8}"/>
              </a:ext>
            </a:extLst>
          </p:cNvPr>
          <p:cNvSpPr/>
          <p:nvPr/>
        </p:nvSpPr>
        <p:spPr>
          <a:xfrm>
            <a:off x="11400947" y="602751"/>
            <a:ext cx="483556" cy="772949"/>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7" name="Picture 6">
            <a:extLst>
              <a:ext uri="{FF2B5EF4-FFF2-40B4-BE49-F238E27FC236}">
                <a16:creationId xmlns:a16="http://schemas.microsoft.com/office/drawing/2014/main" id="{202F9E54-8A59-4EB3-AD2B-926EDB9FE9BB}"/>
              </a:ext>
            </a:extLst>
          </p:cNvPr>
          <p:cNvPicPr>
            <a:picLocks noChangeAspect="1"/>
          </p:cNvPicPr>
          <p:nvPr/>
        </p:nvPicPr>
        <p:blipFill>
          <a:blip r:embed="rId3"/>
          <a:stretch>
            <a:fillRect/>
          </a:stretch>
        </p:blipFill>
        <p:spPr>
          <a:xfrm>
            <a:off x="786312" y="1733451"/>
            <a:ext cx="2215125" cy="1329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BF69D8D4-B6D9-4028-9EDF-D97A6D357DE0}"/>
              </a:ext>
            </a:extLst>
          </p:cNvPr>
          <p:cNvPicPr>
            <a:picLocks noChangeAspect="1"/>
          </p:cNvPicPr>
          <p:nvPr/>
        </p:nvPicPr>
        <p:blipFill>
          <a:blip r:embed="rId4"/>
          <a:stretch>
            <a:fillRect/>
          </a:stretch>
        </p:blipFill>
        <p:spPr>
          <a:xfrm>
            <a:off x="818428" y="3429001"/>
            <a:ext cx="2191515" cy="12327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62D554B9-7933-45C4-BA68-B3238D148670}"/>
              </a:ext>
            </a:extLst>
          </p:cNvPr>
          <p:cNvPicPr>
            <a:picLocks noChangeAspect="1"/>
          </p:cNvPicPr>
          <p:nvPr/>
        </p:nvPicPr>
        <p:blipFill>
          <a:blip r:embed="rId5"/>
          <a:stretch>
            <a:fillRect/>
          </a:stretch>
        </p:blipFill>
        <p:spPr>
          <a:xfrm>
            <a:off x="818427" y="4894721"/>
            <a:ext cx="2191516" cy="12327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5BA5A7CD-15D7-471A-8521-A930D1A6EA4D}"/>
              </a:ext>
            </a:extLst>
          </p:cNvPr>
          <p:cNvSpPr txBox="1"/>
          <p:nvPr/>
        </p:nvSpPr>
        <p:spPr>
          <a:xfrm>
            <a:off x="3211750" y="1577965"/>
            <a:ext cx="8602877" cy="1282531"/>
          </a:xfrm>
          <a:prstGeom prst="rect">
            <a:avLst/>
          </a:prstGeom>
          <a:noFill/>
        </p:spPr>
        <p:txBody>
          <a:bodyPr wrap="square" rtlCol="0">
            <a:spAutoFit/>
          </a:bodyPr>
          <a:lstStyle/>
          <a:p>
            <a:pPr marL="609585" indent="-609585">
              <a:buFont typeface="Arial" panose="020B0604020202020204" pitchFamily="34" charset="0"/>
              <a:buChar char="•"/>
            </a:pPr>
            <a:r>
              <a:rPr lang="en-GB" sz="2667" b="1">
                <a:solidFill>
                  <a:srgbClr val="0070C0"/>
                </a:solidFill>
              </a:rPr>
              <a:t>Continue improvement </a:t>
            </a:r>
            <a:r>
              <a:rPr lang="en-GB" sz="2400" b="1">
                <a:solidFill>
                  <a:schemeClr val="tx1">
                    <a:lumMod val="65000"/>
                    <a:lumOff val="35000"/>
                  </a:schemeClr>
                </a:solidFill>
              </a:rPr>
              <a:t>of current pages and navigation path</a:t>
            </a:r>
          </a:p>
          <a:p>
            <a:pPr marL="609585" indent="-609585">
              <a:buFont typeface="Arial" panose="020B0604020202020204" pitchFamily="34" charset="0"/>
              <a:buChar char="•"/>
            </a:pPr>
            <a:r>
              <a:rPr lang="en-GB" sz="2667" b="1">
                <a:solidFill>
                  <a:srgbClr val="0070C0"/>
                </a:solidFill>
              </a:rPr>
              <a:t>6</a:t>
            </a:r>
            <a:r>
              <a:rPr lang="en-GB" sz="2400" b="1">
                <a:solidFill>
                  <a:schemeClr val="tx1">
                    <a:lumMod val="65000"/>
                    <a:lumOff val="35000"/>
                  </a:schemeClr>
                </a:solidFill>
              </a:rPr>
              <a:t> </a:t>
            </a:r>
            <a:r>
              <a:rPr lang="en-GB" sz="2667" b="1">
                <a:solidFill>
                  <a:srgbClr val="0070C0"/>
                </a:solidFill>
              </a:rPr>
              <a:t>new pages </a:t>
            </a:r>
            <a:r>
              <a:rPr lang="en-GB" sz="2400" b="1">
                <a:solidFill>
                  <a:schemeClr val="tx1">
                    <a:lumMod val="65000"/>
                    <a:lumOff val="35000"/>
                  </a:schemeClr>
                </a:solidFill>
              </a:rPr>
              <a:t>will be created</a:t>
            </a:r>
          </a:p>
        </p:txBody>
      </p:sp>
      <p:sp>
        <p:nvSpPr>
          <p:cNvPr id="13" name="TextBox 12">
            <a:extLst>
              <a:ext uri="{FF2B5EF4-FFF2-40B4-BE49-F238E27FC236}">
                <a16:creationId xmlns:a16="http://schemas.microsoft.com/office/drawing/2014/main" id="{F4D05F56-E2DB-4C4F-87BC-CFC1AFB40EAA}"/>
              </a:ext>
            </a:extLst>
          </p:cNvPr>
          <p:cNvSpPr txBox="1"/>
          <p:nvPr/>
        </p:nvSpPr>
        <p:spPr>
          <a:xfrm>
            <a:off x="3211750" y="3347001"/>
            <a:ext cx="8602877" cy="913199"/>
          </a:xfrm>
          <a:prstGeom prst="rect">
            <a:avLst/>
          </a:prstGeom>
          <a:noFill/>
        </p:spPr>
        <p:txBody>
          <a:bodyPr wrap="square" rtlCol="0">
            <a:spAutoFit/>
          </a:bodyPr>
          <a:lstStyle/>
          <a:p>
            <a:pPr marL="609585" indent="-609585">
              <a:buFont typeface="Arial" panose="020B0604020202020204" pitchFamily="34" charset="0"/>
              <a:buChar char="•"/>
            </a:pPr>
            <a:r>
              <a:rPr lang="en-GB" sz="2667" b="1">
                <a:solidFill>
                  <a:srgbClr val="0070C0"/>
                </a:solidFill>
              </a:rPr>
              <a:t>Set of direct-emails </a:t>
            </a:r>
            <a:r>
              <a:rPr lang="en-GB" sz="2400" b="1">
                <a:solidFill>
                  <a:srgbClr val="58585A"/>
                </a:solidFill>
              </a:rPr>
              <a:t>for each product</a:t>
            </a:r>
          </a:p>
          <a:p>
            <a:pPr marL="609585" indent="-609585">
              <a:buFont typeface="Arial" panose="020B0604020202020204" pitchFamily="34" charset="0"/>
              <a:buChar char="•"/>
            </a:pPr>
            <a:r>
              <a:rPr lang="en-GB" sz="2667" b="1">
                <a:solidFill>
                  <a:srgbClr val="0070C0"/>
                </a:solidFill>
              </a:rPr>
              <a:t>Sales pitch </a:t>
            </a:r>
            <a:r>
              <a:rPr lang="en-GB" sz="2400" b="1">
                <a:solidFill>
                  <a:srgbClr val="58585A"/>
                </a:solidFill>
              </a:rPr>
              <a:t>by product</a:t>
            </a:r>
          </a:p>
        </p:txBody>
      </p:sp>
      <p:sp>
        <p:nvSpPr>
          <p:cNvPr id="14" name="TextBox 13">
            <a:extLst>
              <a:ext uri="{FF2B5EF4-FFF2-40B4-BE49-F238E27FC236}">
                <a16:creationId xmlns:a16="http://schemas.microsoft.com/office/drawing/2014/main" id="{4C7BFB5B-F9AA-4E73-926F-3F78C6ABE5AC}"/>
              </a:ext>
            </a:extLst>
          </p:cNvPr>
          <p:cNvSpPr txBox="1"/>
          <p:nvPr/>
        </p:nvSpPr>
        <p:spPr>
          <a:xfrm>
            <a:off x="3211749" y="4894720"/>
            <a:ext cx="7440163" cy="1282531"/>
          </a:xfrm>
          <a:prstGeom prst="rect">
            <a:avLst/>
          </a:prstGeom>
          <a:noFill/>
        </p:spPr>
        <p:txBody>
          <a:bodyPr wrap="square" rtlCol="0">
            <a:spAutoFit/>
          </a:bodyPr>
          <a:lstStyle/>
          <a:p>
            <a:pPr marL="609585" indent="-609585">
              <a:buFont typeface="Arial" panose="020B0604020202020204" pitchFamily="34" charset="0"/>
              <a:buChar char="•"/>
            </a:pPr>
            <a:r>
              <a:rPr lang="en-GB" sz="2667" b="1">
                <a:solidFill>
                  <a:srgbClr val="0070C0"/>
                </a:solidFill>
              </a:rPr>
              <a:t>Continue the development of content </a:t>
            </a:r>
            <a:r>
              <a:rPr lang="en-GB" sz="2400" b="1">
                <a:solidFill>
                  <a:srgbClr val="58585A"/>
                </a:solidFill>
              </a:rPr>
              <a:t>for each product</a:t>
            </a:r>
          </a:p>
          <a:p>
            <a:pPr marL="609585" indent="-609585">
              <a:buFont typeface="Arial" panose="020B0604020202020204" pitchFamily="34" charset="0"/>
              <a:buChar char="•"/>
            </a:pPr>
            <a:r>
              <a:rPr lang="en-GB" sz="2667" b="1">
                <a:solidFill>
                  <a:srgbClr val="0070C0"/>
                </a:solidFill>
              </a:rPr>
              <a:t>Regular promotion </a:t>
            </a:r>
            <a:r>
              <a:rPr lang="en-GB" sz="2400" b="1">
                <a:solidFill>
                  <a:srgbClr val="58585A"/>
                </a:solidFill>
              </a:rPr>
              <a:t>of CMVs and TRF</a:t>
            </a:r>
          </a:p>
        </p:txBody>
      </p:sp>
      <p:pic>
        <p:nvPicPr>
          <p:cNvPr id="15" name="Picture 14">
            <a:extLst>
              <a:ext uri="{FF2B5EF4-FFF2-40B4-BE49-F238E27FC236}">
                <a16:creationId xmlns:a16="http://schemas.microsoft.com/office/drawing/2014/main" id="{D3F7892A-CB86-4A6A-929F-AB8B278872A1}"/>
              </a:ext>
            </a:extLst>
          </p:cNvPr>
          <p:cNvPicPr>
            <a:picLocks noChangeAspect="1"/>
          </p:cNvPicPr>
          <p:nvPr/>
        </p:nvPicPr>
        <p:blipFill>
          <a:blip r:embed="rId6"/>
          <a:stretch>
            <a:fillRect/>
          </a:stretch>
        </p:blipFill>
        <p:spPr>
          <a:xfrm>
            <a:off x="10625519" y="276838"/>
            <a:ext cx="1198403" cy="1068268"/>
          </a:xfrm>
          <a:prstGeom prst="rect">
            <a:avLst/>
          </a:prstGeom>
        </p:spPr>
      </p:pic>
    </p:spTree>
    <p:extLst>
      <p:ext uri="{BB962C8B-B14F-4D97-AF65-F5344CB8AC3E}">
        <p14:creationId xmlns:p14="http://schemas.microsoft.com/office/powerpoint/2010/main" val="3312257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B604C6-2974-4409-9C54-01C5399721BE}"/>
              </a:ext>
            </a:extLst>
          </p:cNvPr>
          <p:cNvSpPr>
            <a:spLocks noGrp="1"/>
          </p:cNvSpPr>
          <p:nvPr>
            <p:ph idx="1"/>
          </p:nvPr>
        </p:nvSpPr>
        <p:spPr/>
        <p:txBody>
          <a:bodyPr>
            <a:normAutofit/>
          </a:bodyPr>
          <a:lstStyle/>
          <a:p>
            <a:pPr marL="0" indent="0">
              <a:buNone/>
            </a:pPr>
            <a:r>
              <a:rPr lang="en-GB" sz="2800" dirty="0"/>
              <a:t>Guilaine Fournet</a:t>
            </a:r>
          </a:p>
          <a:p>
            <a:pPr marL="0" indent="0">
              <a:buNone/>
            </a:pPr>
            <a:r>
              <a:rPr lang="en-GB" sz="2800" dirty="0"/>
              <a:t>Head of sales and business development</a:t>
            </a:r>
          </a:p>
          <a:p>
            <a:pPr marL="0" indent="0">
              <a:buNone/>
            </a:pPr>
            <a:r>
              <a:rPr lang="en-GB" sz="2800" dirty="0">
                <a:hlinkClick r:id="rId3"/>
              </a:rPr>
              <a:t>gnf@iec.ch</a:t>
            </a:r>
            <a:endParaRPr lang="en-GB" sz="2800" dirty="0"/>
          </a:p>
          <a:p>
            <a:pPr marL="0" indent="0">
              <a:buNone/>
            </a:pPr>
            <a:endParaRPr lang="en-GB" sz="2800" dirty="0"/>
          </a:p>
          <a:p>
            <a:pPr marL="0" indent="0">
              <a:buNone/>
            </a:pPr>
            <a:r>
              <a:rPr lang="en-GB" sz="2800" dirty="0"/>
              <a:t>Angela Colonna </a:t>
            </a:r>
          </a:p>
          <a:p>
            <a:pPr marL="0" indent="0">
              <a:buNone/>
            </a:pPr>
            <a:r>
              <a:rPr lang="en-GB" sz="2800" dirty="0"/>
              <a:t>Product marketing specialist </a:t>
            </a:r>
          </a:p>
          <a:p>
            <a:pPr marL="0" indent="0">
              <a:buNone/>
            </a:pPr>
            <a:r>
              <a:rPr lang="en-GB" sz="2800" dirty="0">
                <a:hlinkClick r:id="rId4"/>
              </a:rPr>
              <a:t>Angela.Colonna@iec.ch</a:t>
            </a:r>
            <a:endParaRPr lang="en-GB" sz="2800" dirty="0"/>
          </a:p>
          <a:p>
            <a:pPr marL="0" indent="0">
              <a:buNone/>
            </a:pPr>
            <a:endParaRPr lang="en-GB" sz="2800" dirty="0"/>
          </a:p>
          <a:p>
            <a:endParaRPr lang="en-GB" sz="2800" dirty="0"/>
          </a:p>
        </p:txBody>
      </p:sp>
      <p:sp>
        <p:nvSpPr>
          <p:cNvPr id="3" name="Title 2">
            <a:extLst>
              <a:ext uri="{FF2B5EF4-FFF2-40B4-BE49-F238E27FC236}">
                <a16:creationId xmlns:a16="http://schemas.microsoft.com/office/drawing/2014/main" id="{E4C2475C-C761-4042-8C3F-F5D073D16F92}"/>
              </a:ext>
            </a:extLst>
          </p:cNvPr>
          <p:cNvSpPr>
            <a:spLocks noGrp="1"/>
          </p:cNvSpPr>
          <p:nvPr>
            <p:ph type="title"/>
          </p:nvPr>
        </p:nvSpPr>
        <p:spPr/>
        <p:txBody>
          <a:bodyPr/>
          <a:lstStyle/>
          <a:p>
            <a:r>
              <a:rPr lang="en-GB" dirty="0"/>
              <a:t>Contacts at IEC Secretariat</a:t>
            </a:r>
          </a:p>
        </p:txBody>
      </p:sp>
      <p:sp>
        <p:nvSpPr>
          <p:cNvPr id="4" name="Slide Number Placeholder 3">
            <a:extLst>
              <a:ext uri="{FF2B5EF4-FFF2-40B4-BE49-F238E27FC236}">
                <a16:creationId xmlns:a16="http://schemas.microsoft.com/office/drawing/2014/main" id="{6E848F69-05F6-43CE-8375-E48F01CCD87F}"/>
              </a:ext>
            </a:extLst>
          </p:cNvPr>
          <p:cNvSpPr>
            <a:spLocks noGrp="1"/>
          </p:cNvSpPr>
          <p:nvPr>
            <p:ph type="sldNum" sz="quarter" idx="4"/>
          </p:nvPr>
        </p:nvSpPr>
        <p:spPr/>
        <p:txBody>
          <a:bodyPr/>
          <a:lstStyle/>
          <a:p>
            <a:fld id="{C2B32AA8-9B4E-4D53-AE6E-350E87BFFB19}" type="slidenum">
              <a:rPr lang="fr-CH" smtClean="0"/>
              <a:pPr/>
              <a:t>16</a:t>
            </a:fld>
            <a:endParaRPr lang="fr-CH"/>
          </a:p>
        </p:txBody>
      </p:sp>
    </p:spTree>
    <p:extLst>
      <p:ext uri="{BB962C8B-B14F-4D97-AF65-F5344CB8AC3E}">
        <p14:creationId xmlns:p14="http://schemas.microsoft.com/office/powerpoint/2010/main" val="1749416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14A74863-B54E-C2BF-3451-21B80F61AFF0}"/>
              </a:ext>
            </a:extLst>
          </p:cNvPr>
          <p:cNvSpPr>
            <a:spLocks noGrp="1"/>
          </p:cNvSpPr>
          <p:nvPr>
            <p:ph type="body" idx="1"/>
          </p:nvPr>
        </p:nvSpPr>
        <p:spPr/>
        <p:txBody>
          <a:bodyPr/>
          <a:lstStyle/>
          <a:p>
            <a:r>
              <a:rPr lang="en-GB" dirty="0"/>
              <a:t>Online Standards Development (OSD) and SMART</a:t>
            </a:r>
          </a:p>
        </p:txBody>
      </p:sp>
      <p:pic>
        <p:nvPicPr>
          <p:cNvPr id="19" name="Content Placeholder 18">
            <a:extLst>
              <a:ext uri="{FF2B5EF4-FFF2-40B4-BE49-F238E27FC236}">
                <a16:creationId xmlns:a16="http://schemas.microsoft.com/office/drawing/2014/main" id="{1A98937B-DC5A-FE12-A228-293DC0B80380}"/>
              </a:ext>
            </a:extLst>
          </p:cNvPr>
          <p:cNvPicPr>
            <a:picLocks noGrp="1" noChangeAspect="1"/>
          </p:cNvPicPr>
          <p:nvPr>
            <p:ph sz="half" idx="2"/>
          </p:nvPr>
        </p:nvPicPr>
        <p:blipFill>
          <a:blip r:embed="rId3"/>
          <a:stretch>
            <a:fillRect/>
          </a:stretch>
        </p:blipFill>
        <p:spPr>
          <a:xfrm>
            <a:off x="614496" y="3008486"/>
            <a:ext cx="5241327" cy="2477913"/>
          </a:xfrm>
        </p:spPr>
      </p:pic>
      <p:sp>
        <p:nvSpPr>
          <p:cNvPr id="16" name="Text Placeholder 15">
            <a:extLst>
              <a:ext uri="{FF2B5EF4-FFF2-40B4-BE49-F238E27FC236}">
                <a16:creationId xmlns:a16="http://schemas.microsoft.com/office/drawing/2014/main" id="{5D7D95DC-F99F-99AC-9CAE-639FFEA82D1A}"/>
              </a:ext>
            </a:extLst>
          </p:cNvPr>
          <p:cNvSpPr>
            <a:spLocks noGrp="1"/>
          </p:cNvSpPr>
          <p:nvPr>
            <p:ph type="body" sz="quarter" idx="3"/>
          </p:nvPr>
        </p:nvSpPr>
        <p:spPr/>
        <p:txBody>
          <a:bodyPr/>
          <a:lstStyle/>
          <a:p>
            <a:r>
              <a:rPr lang="en-GB" dirty="0"/>
              <a:t>Recommend watch relevant webinars</a:t>
            </a:r>
          </a:p>
        </p:txBody>
      </p:sp>
      <p:pic>
        <p:nvPicPr>
          <p:cNvPr id="21" name="Content Placeholder 20">
            <a:extLst>
              <a:ext uri="{FF2B5EF4-FFF2-40B4-BE49-F238E27FC236}">
                <a16:creationId xmlns:a16="http://schemas.microsoft.com/office/drawing/2014/main" id="{6696FA07-3696-8EE8-8078-45761E52D8ED}"/>
              </a:ext>
            </a:extLst>
          </p:cNvPr>
          <p:cNvPicPr>
            <a:picLocks noGrp="1" noChangeAspect="1"/>
          </p:cNvPicPr>
          <p:nvPr>
            <p:ph sz="quarter" idx="4"/>
          </p:nvPr>
        </p:nvPicPr>
        <p:blipFill>
          <a:blip r:embed="rId4"/>
          <a:stretch>
            <a:fillRect/>
          </a:stretch>
        </p:blipFill>
        <p:spPr>
          <a:xfrm>
            <a:off x="6315934" y="3616036"/>
            <a:ext cx="5409341" cy="1256101"/>
          </a:xfrm>
        </p:spPr>
      </p:pic>
      <p:sp>
        <p:nvSpPr>
          <p:cNvPr id="4" name="Slide Number Placeholder 3" hidden="1">
            <a:extLst>
              <a:ext uri="{FF2B5EF4-FFF2-40B4-BE49-F238E27FC236}">
                <a16:creationId xmlns:a16="http://schemas.microsoft.com/office/drawing/2014/main" id="{66A90605-2F4F-00B1-5145-23B7694AC7B9}"/>
              </a:ext>
            </a:extLst>
          </p:cNvPr>
          <p:cNvSpPr>
            <a:spLocks noGrp="1"/>
          </p:cNvSpPr>
          <p:nvPr>
            <p:ph type="sldNum" sz="quarter" idx="12"/>
          </p:nvPr>
        </p:nvSpPr>
        <p:spPr/>
        <p:txBody>
          <a:bodyPr/>
          <a:lstStyle/>
          <a:p>
            <a:pPr>
              <a:spcAft>
                <a:spcPts val="600"/>
              </a:spcAft>
            </a:pPr>
            <a:fld id="{294A09A9-5501-47C1-A89A-A340965A2BE2}" type="slidenum">
              <a:rPr lang="en-US" smtClean="0"/>
              <a:pPr>
                <a:spcAft>
                  <a:spcPts val="600"/>
                </a:spcAft>
              </a:pPr>
              <a:t>17</a:t>
            </a:fld>
            <a:endParaRPr lang="en-US"/>
          </a:p>
        </p:txBody>
      </p:sp>
      <p:sp>
        <p:nvSpPr>
          <p:cNvPr id="3" name="Title 2">
            <a:extLst>
              <a:ext uri="{FF2B5EF4-FFF2-40B4-BE49-F238E27FC236}">
                <a16:creationId xmlns:a16="http://schemas.microsoft.com/office/drawing/2014/main" id="{604AA289-C80F-0E44-563B-95DEB7BE2636}"/>
              </a:ext>
            </a:extLst>
          </p:cNvPr>
          <p:cNvSpPr>
            <a:spLocks noGrp="1"/>
          </p:cNvSpPr>
          <p:nvPr>
            <p:ph type="title"/>
          </p:nvPr>
        </p:nvSpPr>
        <p:spPr/>
        <p:txBody>
          <a:bodyPr anchor="ctr">
            <a:normAutofit/>
          </a:bodyPr>
          <a:lstStyle/>
          <a:p>
            <a:r>
              <a:rPr lang="en-GB" dirty="0"/>
              <a:t>Future tools / services</a:t>
            </a:r>
          </a:p>
        </p:txBody>
      </p:sp>
      <p:sp>
        <p:nvSpPr>
          <p:cNvPr id="23" name="TextBox 22">
            <a:extLst>
              <a:ext uri="{FF2B5EF4-FFF2-40B4-BE49-F238E27FC236}">
                <a16:creationId xmlns:a16="http://schemas.microsoft.com/office/drawing/2014/main" id="{04EE2150-8BE0-8A95-5436-2894EFB4E40D}"/>
              </a:ext>
            </a:extLst>
          </p:cNvPr>
          <p:cNvSpPr txBox="1"/>
          <p:nvPr/>
        </p:nvSpPr>
        <p:spPr>
          <a:xfrm>
            <a:off x="7009663" y="3429000"/>
            <a:ext cx="4021881" cy="369332"/>
          </a:xfrm>
          <a:prstGeom prst="rect">
            <a:avLst/>
          </a:prstGeom>
          <a:noFill/>
        </p:spPr>
        <p:txBody>
          <a:bodyPr wrap="square">
            <a:spAutoFit/>
          </a:bodyPr>
          <a:lstStyle/>
          <a:p>
            <a:r>
              <a:rPr lang="en-GB" dirty="0"/>
              <a:t>https://www.iec.ch/academy/webinars</a:t>
            </a:r>
          </a:p>
        </p:txBody>
      </p:sp>
    </p:spTree>
    <p:extLst>
      <p:ext uri="{BB962C8B-B14F-4D97-AF65-F5344CB8AC3E}">
        <p14:creationId xmlns:p14="http://schemas.microsoft.com/office/powerpoint/2010/main" val="3498398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ladybug on a leaf&#10;&#10;Description automatically generated with medium confidence">
            <a:extLst>
              <a:ext uri="{FF2B5EF4-FFF2-40B4-BE49-F238E27FC236}">
                <a16:creationId xmlns:a16="http://schemas.microsoft.com/office/drawing/2014/main" id="{6E189943-9DA9-4A1E-8A4F-606CCAB8F97A}"/>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r="28115" b="1"/>
          <a:stretch/>
        </p:blipFill>
        <p:spPr>
          <a:xfrm>
            <a:off x="1" y="10"/>
            <a:ext cx="8963526" cy="6857990"/>
          </a:xfrm>
          <a:noFill/>
        </p:spPr>
      </p:pic>
      <p:sp>
        <p:nvSpPr>
          <p:cNvPr id="7" name="Title 6"/>
          <p:cNvSpPr>
            <a:spLocks noGrp="1"/>
          </p:cNvSpPr>
          <p:nvPr>
            <p:ph type="ctrTitle"/>
          </p:nvPr>
        </p:nvSpPr>
        <p:spPr>
          <a:xfrm>
            <a:off x="7531767" y="1828801"/>
            <a:ext cx="4296879" cy="1819274"/>
          </a:xfrm>
        </p:spPr>
        <p:txBody>
          <a:bodyPr anchor="b">
            <a:normAutofit/>
          </a:bodyPr>
          <a:lstStyle/>
          <a:p>
            <a:r>
              <a:rPr lang="en-GB"/>
              <a:t>Thank you!</a:t>
            </a:r>
          </a:p>
        </p:txBody>
      </p:sp>
      <p:sp>
        <p:nvSpPr>
          <p:cNvPr id="14" name="Subtitle 3">
            <a:extLst>
              <a:ext uri="{FF2B5EF4-FFF2-40B4-BE49-F238E27FC236}">
                <a16:creationId xmlns:a16="http://schemas.microsoft.com/office/drawing/2014/main" id="{C2990C7C-F1D4-55A6-8AF9-33304FCA09BC}"/>
              </a:ext>
            </a:extLst>
          </p:cNvPr>
          <p:cNvSpPr>
            <a:spLocks noGrp="1"/>
          </p:cNvSpPr>
          <p:nvPr>
            <p:ph type="subTitle" idx="1"/>
          </p:nvPr>
        </p:nvSpPr>
        <p:spPr>
          <a:xfrm>
            <a:off x="7531767" y="3648075"/>
            <a:ext cx="4296880" cy="1204118"/>
          </a:xfrm>
        </p:spPr>
        <p:txBody>
          <a:bodyPr/>
          <a:lstStyle/>
          <a:p>
            <a:endParaRPr lang="en-US"/>
          </a:p>
        </p:txBody>
      </p:sp>
      <p:sp>
        <p:nvSpPr>
          <p:cNvPr id="4" name="TextBox 3">
            <a:extLst>
              <a:ext uri="{FF2B5EF4-FFF2-40B4-BE49-F238E27FC236}">
                <a16:creationId xmlns:a16="http://schemas.microsoft.com/office/drawing/2014/main" id="{289EF6E2-6991-40CC-BB69-F9F984A76B3B}"/>
              </a:ext>
            </a:extLst>
          </p:cNvPr>
          <p:cNvSpPr txBox="1"/>
          <p:nvPr/>
        </p:nvSpPr>
        <p:spPr>
          <a:xfrm>
            <a:off x="297455" y="5422391"/>
            <a:ext cx="4481420" cy="369332"/>
          </a:xfrm>
          <a:prstGeom prst="rect">
            <a:avLst/>
          </a:prstGeom>
          <a:noFill/>
        </p:spPr>
        <p:txBody>
          <a:bodyPr wrap="square" rtlCol="0">
            <a:spAutoFit/>
          </a:bodyPr>
          <a:lstStyle/>
          <a:p>
            <a:pPr>
              <a:spcBef>
                <a:spcPts val="0"/>
              </a:spcBef>
            </a:pPr>
            <a:endParaRPr lang="en-GB" b="1" kern="100" dirty="0">
              <a:solidFill>
                <a:schemeClr val="tx1">
                  <a:lumMod val="65000"/>
                  <a:lumOff val="35000"/>
                </a:schemeClr>
              </a:solidFill>
              <a:ea typeface="Meiryo" pitchFamily="34" charset="-128"/>
              <a:cs typeface="Meiryo" pitchFamily="34" charset="-128"/>
            </a:endParaRPr>
          </a:p>
        </p:txBody>
      </p:sp>
      <p:sp>
        <p:nvSpPr>
          <p:cNvPr id="5" name="TextBox 4">
            <a:extLst>
              <a:ext uri="{FF2B5EF4-FFF2-40B4-BE49-F238E27FC236}">
                <a16:creationId xmlns:a16="http://schemas.microsoft.com/office/drawing/2014/main" id="{2AF835BE-5A3D-400E-86F7-E28EE50F5E9A}"/>
              </a:ext>
            </a:extLst>
          </p:cNvPr>
          <p:cNvSpPr txBox="1"/>
          <p:nvPr/>
        </p:nvSpPr>
        <p:spPr>
          <a:xfrm>
            <a:off x="5849776" y="5422391"/>
            <a:ext cx="6980141" cy="461665"/>
          </a:xfrm>
          <a:prstGeom prst="rect">
            <a:avLst/>
          </a:prstGeom>
          <a:noFill/>
        </p:spPr>
        <p:txBody>
          <a:bodyPr wrap="square" rtlCol="0">
            <a:spAutoFit/>
          </a:bodyPr>
          <a:lstStyle/>
          <a:p>
            <a:pPr>
              <a:spcBef>
                <a:spcPts val="0"/>
              </a:spcBef>
            </a:pPr>
            <a:endParaRPr lang="en-GB" sz="2400" b="1" kern="100" dirty="0">
              <a:solidFill>
                <a:schemeClr val="tx1">
                  <a:lumMod val="65000"/>
                  <a:lumOff val="35000"/>
                </a:schemeClr>
              </a:solidFill>
              <a:ea typeface="Meiryo" pitchFamily="34" charset="-128"/>
              <a:cs typeface="Meiryo" pitchFamily="34" charset="-128"/>
            </a:endParaRPr>
          </a:p>
        </p:txBody>
      </p:sp>
    </p:spTree>
    <p:extLst>
      <p:ext uri="{BB962C8B-B14F-4D97-AF65-F5344CB8AC3E}">
        <p14:creationId xmlns:p14="http://schemas.microsoft.com/office/powerpoint/2010/main" val="2913122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Text, whiteboard&#10;&#10;Description automatically generated">
            <a:extLst>
              <a:ext uri="{FF2B5EF4-FFF2-40B4-BE49-F238E27FC236}">
                <a16:creationId xmlns:a16="http://schemas.microsoft.com/office/drawing/2014/main" id="{266F932C-888C-4AFE-A30F-0EA67FA1DC27}"/>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 t="9931" r="21068" b="10443"/>
          <a:stretch/>
        </p:blipFill>
        <p:spPr>
          <a:xfrm>
            <a:off x="0" y="-37353"/>
            <a:ext cx="12192000" cy="6858000"/>
          </a:xfrm>
        </p:spPr>
      </p:pic>
      <p:sp>
        <p:nvSpPr>
          <p:cNvPr id="4" name="Rectangle: Rounded Corners 3">
            <a:extLst>
              <a:ext uri="{FF2B5EF4-FFF2-40B4-BE49-F238E27FC236}">
                <a16:creationId xmlns:a16="http://schemas.microsoft.com/office/drawing/2014/main" id="{2C53AA3D-EB00-45A4-B9FB-B91A9B4B7F5D}"/>
              </a:ext>
            </a:extLst>
          </p:cNvPr>
          <p:cNvSpPr/>
          <p:nvPr/>
        </p:nvSpPr>
        <p:spPr>
          <a:xfrm>
            <a:off x="532263" y="2555546"/>
            <a:ext cx="11150221" cy="2129591"/>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800" b="1">
                <a:ea typeface="+mn-lt"/>
                <a:cs typeface="+mn-lt"/>
              </a:rPr>
              <a:t>IEC COMMENTED VERSION (CMV)</a:t>
            </a:r>
            <a:endParaRPr lang="en-US" sz="4800"/>
          </a:p>
        </p:txBody>
      </p:sp>
    </p:spTree>
    <p:extLst>
      <p:ext uri="{BB962C8B-B14F-4D97-AF65-F5344CB8AC3E}">
        <p14:creationId xmlns:p14="http://schemas.microsoft.com/office/powerpoint/2010/main" val="1317087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
            <a:extLst>
              <a:ext uri="{FF2B5EF4-FFF2-40B4-BE49-F238E27FC236}">
                <a16:creationId xmlns:a16="http://schemas.microsoft.com/office/drawing/2014/main" id="{0736937C-2964-4E82-B928-D2F9E3B3A0B1}"/>
              </a:ext>
            </a:extLst>
          </p:cNvPr>
          <p:cNvSpPr>
            <a:spLocks noGrp="1"/>
          </p:cNvSpPr>
          <p:nvPr>
            <p:ph idx="1"/>
          </p:nvPr>
        </p:nvSpPr>
        <p:spPr/>
        <p:txBody>
          <a:bodyPr vert="horz" lIns="91440" tIns="45720" rIns="91440" bIns="45720" rtlCol="0" anchor="t">
            <a:normAutofit/>
          </a:bodyPr>
          <a:lstStyle/>
          <a:p>
            <a:pPr marL="608330" indent="-608330"/>
            <a:r>
              <a:rPr lang="en-US" sz="2400" dirty="0"/>
              <a:t>Value added product for the end user</a:t>
            </a:r>
            <a:endParaRPr lang="en-US" sz="2400" dirty="0">
              <a:cs typeface="Arial"/>
            </a:endParaRPr>
          </a:p>
          <a:p>
            <a:pPr marL="608330" indent="-608330"/>
            <a:r>
              <a:rPr lang="en-GB" sz="2400" dirty="0"/>
              <a:t>Provides comments on the main changes introduced in the new edition​ of a publication</a:t>
            </a:r>
          </a:p>
          <a:p>
            <a:pPr marL="608330" indent="-608330"/>
            <a:r>
              <a:rPr lang="en-US" sz="2400" dirty="0"/>
              <a:t>Made by the experts who developed the IEC Standard</a:t>
            </a:r>
            <a:endParaRPr lang="en-US" sz="2400" dirty="0">
              <a:cs typeface="Arial"/>
            </a:endParaRPr>
          </a:p>
        </p:txBody>
      </p:sp>
      <p:sp>
        <p:nvSpPr>
          <p:cNvPr id="13" name="Title 3">
            <a:extLst>
              <a:ext uri="{FF2B5EF4-FFF2-40B4-BE49-F238E27FC236}">
                <a16:creationId xmlns:a16="http://schemas.microsoft.com/office/drawing/2014/main" id="{5BCB37A0-9ADC-42AD-B531-914209E12D39}"/>
              </a:ext>
            </a:extLst>
          </p:cNvPr>
          <p:cNvSpPr>
            <a:spLocks noGrp="1"/>
          </p:cNvSpPr>
          <p:nvPr>
            <p:ph type="title"/>
          </p:nvPr>
        </p:nvSpPr>
        <p:spPr/>
        <p:txBody>
          <a:bodyPr>
            <a:normAutofit/>
          </a:bodyPr>
          <a:lstStyle/>
          <a:p>
            <a:r>
              <a:rPr lang="en-US" sz="4000" dirty="0"/>
              <a:t>IEC Commented Version (CMV)</a:t>
            </a:r>
          </a:p>
        </p:txBody>
      </p:sp>
      <p:sp>
        <p:nvSpPr>
          <p:cNvPr id="4" name="Slide Number Placeholder 3">
            <a:extLst>
              <a:ext uri="{FF2B5EF4-FFF2-40B4-BE49-F238E27FC236}">
                <a16:creationId xmlns:a16="http://schemas.microsoft.com/office/drawing/2014/main" id="{7FD235DB-5D2C-4461-8C51-084E8CA1EC2D}"/>
              </a:ext>
            </a:extLst>
          </p:cNvPr>
          <p:cNvSpPr>
            <a:spLocks noGrp="1"/>
          </p:cNvSpPr>
          <p:nvPr>
            <p:ph type="sldNum" sz="quarter" idx="4"/>
          </p:nvPr>
        </p:nvSpPr>
        <p:spPr/>
        <p:txBody>
          <a:bodyPr anchor="ctr">
            <a:normAutofit/>
          </a:bodyPr>
          <a:lstStyle/>
          <a:p>
            <a:pPr defTabSz="1219140">
              <a:lnSpc>
                <a:spcPct val="90000"/>
              </a:lnSpc>
              <a:spcAft>
                <a:spcPts val="800"/>
              </a:spcAft>
            </a:pPr>
            <a:fld id="{C2B32AA8-9B4E-4D53-AE6E-350E87BFFB19}" type="slidenum">
              <a:rPr lang="fr-CH">
                <a:solidFill>
                  <a:prstClr val="black">
                    <a:lumMod val="65000"/>
                    <a:lumOff val="35000"/>
                  </a:prstClr>
                </a:solidFill>
                <a:latin typeface="Arial"/>
              </a:rPr>
              <a:pPr defTabSz="1219140">
                <a:lnSpc>
                  <a:spcPct val="90000"/>
                </a:lnSpc>
                <a:spcAft>
                  <a:spcPts val="800"/>
                </a:spcAft>
              </a:pPr>
              <a:t>3</a:t>
            </a:fld>
            <a:endParaRPr lang="fr-CH">
              <a:solidFill>
                <a:prstClr val="black">
                  <a:lumMod val="65000"/>
                  <a:lumOff val="35000"/>
                </a:prstClr>
              </a:solidFill>
              <a:latin typeface="Arial"/>
            </a:endParaRPr>
          </a:p>
        </p:txBody>
      </p:sp>
      <p:grpSp>
        <p:nvGrpSpPr>
          <p:cNvPr id="2" name="Group 1">
            <a:extLst>
              <a:ext uri="{FF2B5EF4-FFF2-40B4-BE49-F238E27FC236}">
                <a16:creationId xmlns:a16="http://schemas.microsoft.com/office/drawing/2014/main" id="{C0545F82-1987-46BE-99D7-C8D853C4F59C}"/>
              </a:ext>
            </a:extLst>
          </p:cNvPr>
          <p:cNvGrpSpPr/>
          <p:nvPr/>
        </p:nvGrpSpPr>
        <p:grpSpPr>
          <a:xfrm>
            <a:off x="1837826" y="3692702"/>
            <a:ext cx="8516349" cy="1788166"/>
            <a:chOff x="2151927" y="5075415"/>
            <a:chExt cx="8516349" cy="1788165"/>
          </a:xfrm>
        </p:grpSpPr>
        <p:sp>
          <p:nvSpPr>
            <p:cNvPr id="7" name="TextBox 6">
              <a:extLst>
                <a:ext uri="{FF2B5EF4-FFF2-40B4-BE49-F238E27FC236}">
                  <a16:creationId xmlns:a16="http://schemas.microsoft.com/office/drawing/2014/main" id="{947C49EF-BA83-47C6-A978-F9430266937B}"/>
                </a:ext>
              </a:extLst>
            </p:cNvPr>
            <p:cNvSpPr txBox="1"/>
            <p:nvPr/>
          </p:nvSpPr>
          <p:spPr>
            <a:xfrm>
              <a:off x="2151927" y="5075415"/>
              <a:ext cx="2102085" cy="1384994"/>
            </a:xfrm>
            <a:prstGeom prst="rect">
              <a:avLst/>
            </a:prstGeom>
            <a:noFill/>
          </p:spPr>
          <p:txBody>
            <a:bodyPr wrap="square" rtlCol="0">
              <a:spAutoFit/>
            </a:bodyPr>
            <a:lstStyle/>
            <a:p>
              <a:pPr algn="ctr" defTabSz="1219140"/>
              <a:r>
                <a:rPr lang="en-GB" sz="2800" dirty="0">
                  <a:ln w="11430"/>
                  <a:solidFill>
                    <a:srgbClr val="0060A9"/>
                  </a:solidFill>
                  <a:latin typeface="Arial" pitchFamily="34" charset="0"/>
                  <a:cs typeface="Arial" pitchFamily="34" charset="0"/>
                </a:rPr>
                <a:t>IEC Standard edition X</a:t>
              </a:r>
            </a:p>
          </p:txBody>
        </p:sp>
        <p:sp>
          <p:nvSpPr>
            <p:cNvPr id="8" name="Arrow: Right 7">
              <a:extLst>
                <a:ext uri="{FF2B5EF4-FFF2-40B4-BE49-F238E27FC236}">
                  <a16:creationId xmlns:a16="http://schemas.microsoft.com/office/drawing/2014/main" id="{715051D2-0067-4229-9462-FEE4488B5941}"/>
                </a:ext>
              </a:extLst>
            </p:cNvPr>
            <p:cNvSpPr/>
            <p:nvPr/>
          </p:nvSpPr>
          <p:spPr>
            <a:xfrm>
              <a:off x="4075165" y="5163858"/>
              <a:ext cx="516808" cy="461665"/>
            </a:xfrm>
            <a:prstGeom prst="rightArrow">
              <a:avLst/>
            </a:prstGeom>
            <a:solidFill>
              <a:srgbClr val="0070C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219140"/>
              <a:endParaRPr lang="en-GB" sz="1800">
                <a:solidFill>
                  <a:prstClr val="white"/>
                </a:solidFill>
                <a:latin typeface="Arial"/>
              </a:endParaRPr>
            </a:p>
          </p:txBody>
        </p:sp>
        <p:sp>
          <p:nvSpPr>
            <p:cNvPr id="9" name="TextBox 8">
              <a:extLst>
                <a:ext uri="{FF2B5EF4-FFF2-40B4-BE49-F238E27FC236}">
                  <a16:creationId xmlns:a16="http://schemas.microsoft.com/office/drawing/2014/main" id="{134E0869-EDD0-4A50-979F-DD200527CF3B}"/>
                </a:ext>
              </a:extLst>
            </p:cNvPr>
            <p:cNvSpPr txBox="1"/>
            <p:nvPr/>
          </p:nvSpPr>
          <p:spPr>
            <a:xfrm>
              <a:off x="4480533" y="5075415"/>
              <a:ext cx="2964399" cy="954106"/>
            </a:xfrm>
            <a:prstGeom prst="rect">
              <a:avLst/>
            </a:prstGeom>
            <a:noFill/>
          </p:spPr>
          <p:txBody>
            <a:bodyPr wrap="square" rtlCol="0">
              <a:spAutoFit/>
            </a:bodyPr>
            <a:lstStyle/>
            <a:p>
              <a:pPr algn="ctr" defTabSz="1219140"/>
              <a:r>
                <a:rPr lang="en-GB" sz="2800" dirty="0">
                  <a:ln w="11430"/>
                  <a:solidFill>
                    <a:srgbClr val="0060A9"/>
                  </a:solidFill>
                  <a:latin typeface="Arial" pitchFamily="34" charset="0"/>
                  <a:cs typeface="Arial" pitchFamily="34" charset="0"/>
                </a:rPr>
                <a:t>IEC Standard edition X+1</a:t>
              </a:r>
            </a:p>
          </p:txBody>
        </p:sp>
        <p:sp>
          <p:nvSpPr>
            <p:cNvPr id="10" name="TextBox 9">
              <a:extLst>
                <a:ext uri="{FF2B5EF4-FFF2-40B4-BE49-F238E27FC236}">
                  <a16:creationId xmlns:a16="http://schemas.microsoft.com/office/drawing/2014/main" id="{9AD2DEEF-D37F-4AF2-8E61-B0FED695105C}"/>
                </a:ext>
              </a:extLst>
            </p:cNvPr>
            <p:cNvSpPr txBox="1"/>
            <p:nvPr/>
          </p:nvSpPr>
          <p:spPr>
            <a:xfrm>
              <a:off x="7703877" y="5075415"/>
              <a:ext cx="2964399" cy="1384994"/>
            </a:xfrm>
            <a:prstGeom prst="rect">
              <a:avLst/>
            </a:prstGeom>
            <a:noFill/>
          </p:spPr>
          <p:txBody>
            <a:bodyPr wrap="square" rtlCol="0">
              <a:spAutoFit/>
            </a:bodyPr>
            <a:lstStyle/>
            <a:p>
              <a:pPr algn="ctr" defTabSz="1219140"/>
              <a:r>
                <a:rPr lang="en-GB" sz="2800" b="1" dirty="0">
                  <a:ln w="11430"/>
                  <a:solidFill>
                    <a:srgbClr val="0060A9"/>
                  </a:solidFill>
                  <a:latin typeface="Arial" pitchFamily="34" charset="0"/>
                  <a:cs typeface="Arial" pitchFamily="34" charset="0"/>
                </a:rPr>
                <a:t>IEC Standard edition X+1</a:t>
              </a:r>
              <a:r>
                <a:rPr lang="en-GB" sz="2800" b="1" dirty="0">
                  <a:solidFill>
                    <a:srgbClr val="FF0000"/>
                  </a:solidFill>
                  <a:latin typeface="Arial"/>
                </a:rPr>
                <a:t> CMV</a:t>
              </a:r>
              <a:r>
                <a:rPr lang="en-GB" sz="2800" b="1" dirty="0">
                  <a:solidFill>
                    <a:srgbClr val="0060A9"/>
                  </a:solidFill>
                  <a:latin typeface="Arial"/>
                </a:rPr>
                <a:t> </a:t>
              </a:r>
            </a:p>
          </p:txBody>
        </p:sp>
        <p:sp>
          <p:nvSpPr>
            <p:cNvPr id="12" name="TextBox 11">
              <a:extLst>
                <a:ext uri="{FF2B5EF4-FFF2-40B4-BE49-F238E27FC236}">
                  <a16:creationId xmlns:a16="http://schemas.microsoft.com/office/drawing/2014/main" id="{1499F771-4169-4A07-8568-665A4FF2AE8F}"/>
                </a:ext>
              </a:extLst>
            </p:cNvPr>
            <p:cNvSpPr txBox="1"/>
            <p:nvPr/>
          </p:nvSpPr>
          <p:spPr>
            <a:xfrm>
              <a:off x="4940096" y="6217249"/>
              <a:ext cx="2069797" cy="646331"/>
            </a:xfrm>
            <a:prstGeom prst="rect">
              <a:avLst/>
            </a:prstGeom>
            <a:noFill/>
          </p:spPr>
          <p:txBody>
            <a:bodyPr wrap="none" rtlCol="0">
              <a:spAutoFit/>
            </a:bodyPr>
            <a:lstStyle/>
            <a:p>
              <a:pPr algn="ctr" defTabSz="1219140"/>
              <a:r>
                <a:rPr lang="en-GB" sz="1800" b="1">
                  <a:solidFill>
                    <a:srgbClr val="FF0000"/>
                  </a:solidFill>
                  <a:latin typeface="Arial"/>
                </a:rPr>
                <a:t>TC comments </a:t>
              </a:r>
            </a:p>
            <a:p>
              <a:pPr algn="ctr" defTabSz="1219140"/>
              <a:r>
                <a:rPr lang="en-GB" sz="1800" b="1">
                  <a:solidFill>
                    <a:srgbClr val="FF0000"/>
                  </a:solidFill>
                  <a:latin typeface="Arial"/>
                </a:rPr>
                <a:t>on main changes</a:t>
              </a:r>
            </a:p>
          </p:txBody>
        </p:sp>
        <p:sp>
          <p:nvSpPr>
            <p:cNvPr id="14" name="Plus Sign 13">
              <a:extLst>
                <a:ext uri="{FF2B5EF4-FFF2-40B4-BE49-F238E27FC236}">
                  <a16:creationId xmlns:a16="http://schemas.microsoft.com/office/drawing/2014/main" id="{9C7AC126-40E3-4CE8-B7EC-2AD74C8EFC7F}"/>
                </a:ext>
              </a:extLst>
            </p:cNvPr>
            <p:cNvSpPr/>
            <p:nvPr/>
          </p:nvSpPr>
          <p:spPr>
            <a:xfrm>
              <a:off x="5855407" y="6028005"/>
              <a:ext cx="304027" cy="310839"/>
            </a:xfrm>
            <a:prstGeom prst="mathPl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en-GB" sz="1800">
                <a:solidFill>
                  <a:prstClr val="white"/>
                </a:solidFill>
                <a:latin typeface="Arial"/>
              </a:endParaRPr>
            </a:p>
          </p:txBody>
        </p:sp>
        <p:sp>
          <p:nvSpPr>
            <p:cNvPr id="15" name="Arrow: Right 14">
              <a:extLst>
                <a:ext uri="{FF2B5EF4-FFF2-40B4-BE49-F238E27FC236}">
                  <a16:creationId xmlns:a16="http://schemas.microsoft.com/office/drawing/2014/main" id="{558BC332-25E5-4136-A622-D8A3517D4932}"/>
                </a:ext>
              </a:extLst>
            </p:cNvPr>
            <p:cNvSpPr/>
            <p:nvPr/>
          </p:nvSpPr>
          <p:spPr>
            <a:xfrm>
              <a:off x="7308665" y="5163858"/>
              <a:ext cx="516808" cy="461665"/>
            </a:xfrm>
            <a:prstGeom prst="rightArrow">
              <a:avLst/>
            </a:prstGeom>
            <a:solidFill>
              <a:srgbClr val="0070C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219140"/>
              <a:endParaRPr lang="en-GB" sz="1800">
                <a:solidFill>
                  <a:prstClr val="white"/>
                </a:solidFill>
                <a:latin typeface="Arial"/>
              </a:endParaRPr>
            </a:p>
          </p:txBody>
        </p:sp>
      </p:grpSp>
      <p:grpSp>
        <p:nvGrpSpPr>
          <p:cNvPr id="18" name="Group 17">
            <a:extLst>
              <a:ext uri="{FF2B5EF4-FFF2-40B4-BE49-F238E27FC236}">
                <a16:creationId xmlns:a16="http://schemas.microsoft.com/office/drawing/2014/main" id="{19796636-D881-48F2-B8A4-4BC7E8EB5447}"/>
              </a:ext>
            </a:extLst>
          </p:cNvPr>
          <p:cNvGrpSpPr/>
          <p:nvPr/>
        </p:nvGrpSpPr>
        <p:grpSpPr>
          <a:xfrm>
            <a:off x="3485012" y="5659605"/>
            <a:ext cx="5765675" cy="412531"/>
            <a:chOff x="1226622" y="6457890"/>
            <a:chExt cx="5765675" cy="412531"/>
          </a:xfrm>
        </p:grpSpPr>
        <p:sp>
          <p:nvSpPr>
            <p:cNvPr id="16" name="TextBox 15">
              <a:extLst>
                <a:ext uri="{FF2B5EF4-FFF2-40B4-BE49-F238E27FC236}">
                  <a16:creationId xmlns:a16="http://schemas.microsoft.com/office/drawing/2014/main" id="{CA95DA7A-0C93-4AAF-B625-610068E9C2F4}"/>
                </a:ext>
              </a:extLst>
            </p:cNvPr>
            <p:cNvSpPr txBox="1"/>
            <p:nvPr/>
          </p:nvSpPr>
          <p:spPr>
            <a:xfrm>
              <a:off x="4009588" y="6470311"/>
              <a:ext cx="2982709" cy="400110"/>
            </a:xfrm>
            <a:prstGeom prst="rect">
              <a:avLst/>
            </a:prstGeom>
            <a:noFill/>
          </p:spPr>
          <p:txBody>
            <a:bodyPr wrap="square">
              <a:spAutoFit/>
            </a:bodyPr>
            <a:lstStyle/>
            <a:p>
              <a:r>
                <a:rPr lang="en-GB" sz="2000" dirty="0">
                  <a:hlinkClick r:id="rId3"/>
                </a:rPr>
                <a:t>CMV available</a:t>
              </a:r>
              <a:endParaRPr lang="en-GB" sz="2000" dirty="0"/>
            </a:p>
          </p:txBody>
        </p:sp>
        <p:sp>
          <p:nvSpPr>
            <p:cNvPr id="17" name="TextBox 16">
              <a:extLst>
                <a:ext uri="{FF2B5EF4-FFF2-40B4-BE49-F238E27FC236}">
                  <a16:creationId xmlns:a16="http://schemas.microsoft.com/office/drawing/2014/main" id="{11855233-66C2-4105-BAB1-03B140B725B5}"/>
                </a:ext>
              </a:extLst>
            </p:cNvPr>
            <p:cNvSpPr txBox="1"/>
            <p:nvPr/>
          </p:nvSpPr>
          <p:spPr>
            <a:xfrm>
              <a:off x="1226622" y="6457890"/>
              <a:ext cx="2964399" cy="400110"/>
            </a:xfrm>
            <a:prstGeom prst="rect">
              <a:avLst/>
            </a:prstGeom>
            <a:noFill/>
          </p:spPr>
          <p:txBody>
            <a:bodyPr wrap="square" rtlCol="0">
              <a:spAutoFit/>
            </a:bodyPr>
            <a:lstStyle/>
            <a:p>
              <a:r>
                <a:rPr lang="en-GB" sz="2000" dirty="0">
                  <a:solidFill>
                    <a:schemeClr val="tx1">
                      <a:lumMod val="65000"/>
                      <a:lumOff val="35000"/>
                    </a:schemeClr>
                  </a:solidFill>
                </a:rPr>
                <a:t>Click here to access the</a:t>
              </a:r>
            </a:p>
          </p:txBody>
        </p:sp>
      </p:grpSp>
      <p:grpSp>
        <p:nvGrpSpPr>
          <p:cNvPr id="19" name="Group 18">
            <a:extLst>
              <a:ext uri="{FF2B5EF4-FFF2-40B4-BE49-F238E27FC236}">
                <a16:creationId xmlns:a16="http://schemas.microsoft.com/office/drawing/2014/main" id="{0590FF84-0576-4B57-B1B1-85C7BBC3DCC7}"/>
              </a:ext>
            </a:extLst>
          </p:cNvPr>
          <p:cNvGrpSpPr/>
          <p:nvPr/>
        </p:nvGrpSpPr>
        <p:grpSpPr>
          <a:xfrm>
            <a:off x="3295344" y="6164467"/>
            <a:ext cx="6540435" cy="400174"/>
            <a:chOff x="451862" y="6457890"/>
            <a:chExt cx="6540435" cy="400174"/>
          </a:xfrm>
        </p:grpSpPr>
        <p:sp>
          <p:nvSpPr>
            <p:cNvPr id="20" name="TextBox 19">
              <a:extLst>
                <a:ext uri="{FF2B5EF4-FFF2-40B4-BE49-F238E27FC236}">
                  <a16:creationId xmlns:a16="http://schemas.microsoft.com/office/drawing/2014/main" id="{B8E589D4-A50A-4962-B9F7-769D1B17FA90}"/>
                </a:ext>
              </a:extLst>
            </p:cNvPr>
            <p:cNvSpPr txBox="1"/>
            <p:nvPr/>
          </p:nvSpPr>
          <p:spPr>
            <a:xfrm>
              <a:off x="4009588" y="6457954"/>
              <a:ext cx="2982709" cy="400110"/>
            </a:xfrm>
            <a:prstGeom prst="rect">
              <a:avLst/>
            </a:prstGeom>
            <a:noFill/>
          </p:spPr>
          <p:txBody>
            <a:bodyPr wrap="square">
              <a:spAutoFit/>
            </a:bodyPr>
            <a:lstStyle/>
            <a:p>
              <a:r>
                <a:rPr lang="en-GB" sz="2000" dirty="0">
                  <a:hlinkClick r:id="rId4"/>
                </a:rPr>
                <a:t>about CMV</a:t>
              </a:r>
              <a:endParaRPr lang="en-GB" sz="2000" dirty="0"/>
            </a:p>
          </p:txBody>
        </p:sp>
        <p:sp>
          <p:nvSpPr>
            <p:cNvPr id="21" name="TextBox 20">
              <a:extLst>
                <a:ext uri="{FF2B5EF4-FFF2-40B4-BE49-F238E27FC236}">
                  <a16:creationId xmlns:a16="http://schemas.microsoft.com/office/drawing/2014/main" id="{67F068B2-B79E-4E49-8D28-EE0955AC776D}"/>
                </a:ext>
              </a:extLst>
            </p:cNvPr>
            <p:cNvSpPr txBox="1"/>
            <p:nvPr/>
          </p:nvSpPr>
          <p:spPr>
            <a:xfrm>
              <a:off x="451862" y="6457890"/>
              <a:ext cx="4411076" cy="400110"/>
            </a:xfrm>
            <a:prstGeom prst="rect">
              <a:avLst/>
            </a:prstGeom>
            <a:noFill/>
          </p:spPr>
          <p:txBody>
            <a:bodyPr wrap="square" rtlCol="0">
              <a:spAutoFit/>
            </a:bodyPr>
            <a:lstStyle/>
            <a:p>
              <a:r>
                <a:rPr lang="en-GB" sz="2000" dirty="0">
                  <a:solidFill>
                    <a:schemeClr val="tx1">
                      <a:lumMod val="65000"/>
                      <a:lumOff val="35000"/>
                    </a:schemeClr>
                  </a:solidFill>
                </a:rPr>
                <a:t>Click here for more information</a:t>
              </a:r>
            </a:p>
          </p:txBody>
        </p:sp>
      </p:grpSp>
    </p:spTree>
    <p:extLst>
      <p:ext uri="{BB962C8B-B14F-4D97-AF65-F5344CB8AC3E}">
        <p14:creationId xmlns:p14="http://schemas.microsoft.com/office/powerpoint/2010/main" val="56656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6DB0-2D21-4FD6-9789-8B034DEEB425}"/>
              </a:ext>
            </a:extLst>
          </p:cNvPr>
          <p:cNvSpPr>
            <a:spLocks noGrp="1"/>
          </p:cNvSpPr>
          <p:nvPr>
            <p:ph type="title"/>
          </p:nvPr>
        </p:nvSpPr>
        <p:spPr/>
        <p:txBody>
          <a:bodyPr>
            <a:normAutofit/>
          </a:bodyPr>
          <a:lstStyle/>
          <a:p>
            <a:r>
              <a:rPr lang="en-GB" sz="4000" dirty="0">
                <a:latin typeface="Arial"/>
                <a:cs typeface="Arial"/>
              </a:rPr>
              <a:t>CMV promotion so far</a:t>
            </a:r>
            <a:endParaRPr lang="en-US" sz="4000" dirty="0"/>
          </a:p>
        </p:txBody>
      </p:sp>
      <p:sp>
        <p:nvSpPr>
          <p:cNvPr id="4" name="Slide Number Placeholder 3">
            <a:extLst>
              <a:ext uri="{FF2B5EF4-FFF2-40B4-BE49-F238E27FC236}">
                <a16:creationId xmlns:a16="http://schemas.microsoft.com/office/drawing/2014/main" id="{BF85C843-6E80-4EB3-B945-54B3722B8B16}"/>
              </a:ext>
            </a:extLst>
          </p:cNvPr>
          <p:cNvSpPr>
            <a:spLocks noGrp="1"/>
          </p:cNvSpPr>
          <p:nvPr>
            <p:ph type="sldNum" sz="quarter" idx="4"/>
          </p:nvPr>
        </p:nvSpPr>
        <p:spPr/>
        <p:txBody>
          <a:bodyPr/>
          <a:lstStyle/>
          <a:p>
            <a:fld id="{C2B32AA8-9B4E-4D53-AE6E-350E87BFFB19}" type="slidenum">
              <a:rPr lang="fr-CH" smtClean="0"/>
              <a:pPr/>
              <a:t>4</a:t>
            </a:fld>
            <a:endParaRPr lang="fr-CH"/>
          </a:p>
        </p:txBody>
      </p:sp>
      <p:sp>
        <p:nvSpPr>
          <p:cNvPr id="7" name="TextBox 6">
            <a:extLst>
              <a:ext uri="{FF2B5EF4-FFF2-40B4-BE49-F238E27FC236}">
                <a16:creationId xmlns:a16="http://schemas.microsoft.com/office/drawing/2014/main" id="{247359D4-D68D-4D8F-9801-458116BCAFF7}"/>
              </a:ext>
            </a:extLst>
          </p:cNvPr>
          <p:cNvSpPr txBox="1"/>
          <p:nvPr/>
        </p:nvSpPr>
        <p:spPr>
          <a:xfrm>
            <a:off x="433704" y="1532354"/>
            <a:ext cx="6934200" cy="861774"/>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4800" b="1" dirty="0">
                <a:solidFill>
                  <a:schemeClr val="accent4">
                    <a:lumMod val="75000"/>
                    <a:lumOff val="25000"/>
                  </a:schemeClr>
                </a:solidFill>
                <a:cs typeface="Arial"/>
              </a:rPr>
              <a:t>8</a:t>
            </a:r>
            <a:r>
              <a:rPr lang="en-US" sz="3733" b="1" dirty="0">
                <a:solidFill>
                  <a:srgbClr val="FFC000"/>
                </a:solidFill>
                <a:cs typeface="Arial"/>
              </a:rPr>
              <a:t> </a:t>
            </a:r>
            <a:r>
              <a:rPr lang="en-US" sz="2400" kern="100" dirty="0">
                <a:solidFill>
                  <a:schemeClr val="tx1">
                    <a:lumMod val="65000"/>
                    <a:lumOff val="35000"/>
                  </a:schemeClr>
                </a:solidFill>
                <a:ea typeface="Meiryo"/>
              </a:rPr>
              <a:t>social media posts in 2 months</a:t>
            </a:r>
            <a:endParaRPr lang="en-US" sz="2667" kern="100" dirty="0">
              <a:solidFill>
                <a:schemeClr val="tx1">
                  <a:lumMod val="65000"/>
                  <a:lumOff val="35000"/>
                </a:schemeClr>
              </a:solidFill>
              <a:ea typeface="Meiryo"/>
            </a:endParaRPr>
          </a:p>
        </p:txBody>
      </p:sp>
      <p:pic>
        <p:nvPicPr>
          <p:cNvPr id="8" name="Picture 8" descr="A picture containing graphical user interface&#10;&#10;Description automatically generated">
            <a:extLst>
              <a:ext uri="{FF2B5EF4-FFF2-40B4-BE49-F238E27FC236}">
                <a16:creationId xmlns:a16="http://schemas.microsoft.com/office/drawing/2014/main" id="{CF0E1F13-D6A6-4090-AD01-A3263541AEF2}"/>
              </a:ext>
            </a:extLst>
          </p:cNvPr>
          <p:cNvPicPr>
            <a:picLocks noChangeAspect="1"/>
          </p:cNvPicPr>
          <p:nvPr/>
        </p:nvPicPr>
        <p:blipFill>
          <a:blip r:embed="rId3"/>
          <a:stretch>
            <a:fillRect/>
          </a:stretch>
        </p:blipFill>
        <p:spPr>
          <a:xfrm>
            <a:off x="6757021" y="1425174"/>
            <a:ext cx="828207" cy="1190885"/>
          </a:xfrm>
          <a:prstGeom prst="rect">
            <a:avLst/>
          </a:prstGeom>
        </p:spPr>
      </p:pic>
      <p:pic>
        <p:nvPicPr>
          <p:cNvPr id="10" name="Picture 10" descr="Diagram&#10;&#10;Description automatically generated">
            <a:extLst>
              <a:ext uri="{FF2B5EF4-FFF2-40B4-BE49-F238E27FC236}">
                <a16:creationId xmlns:a16="http://schemas.microsoft.com/office/drawing/2014/main" id="{D8910853-07C2-4BA0-9B04-73C29EDBF1F1}"/>
              </a:ext>
            </a:extLst>
          </p:cNvPr>
          <p:cNvPicPr>
            <a:picLocks noChangeAspect="1"/>
          </p:cNvPicPr>
          <p:nvPr/>
        </p:nvPicPr>
        <p:blipFill>
          <a:blip r:embed="rId4"/>
          <a:stretch>
            <a:fillRect/>
          </a:stretch>
        </p:blipFill>
        <p:spPr>
          <a:xfrm>
            <a:off x="7836657" y="1427976"/>
            <a:ext cx="795728" cy="1192691"/>
          </a:xfrm>
          <a:prstGeom prst="rect">
            <a:avLst/>
          </a:prstGeom>
        </p:spPr>
      </p:pic>
      <p:sp>
        <p:nvSpPr>
          <p:cNvPr id="14" name="TextBox 13">
            <a:extLst>
              <a:ext uri="{FF2B5EF4-FFF2-40B4-BE49-F238E27FC236}">
                <a16:creationId xmlns:a16="http://schemas.microsoft.com/office/drawing/2014/main" id="{6451893A-5B87-451A-8A9A-76D4E5252F78}"/>
              </a:ext>
            </a:extLst>
          </p:cNvPr>
          <p:cNvSpPr txBox="1"/>
          <p:nvPr/>
        </p:nvSpPr>
        <p:spPr>
          <a:xfrm>
            <a:off x="433704" y="2316507"/>
            <a:ext cx="8250447" cy="943785"/>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4800" b="1" dirty="0">
                <a:solidFill>
                  <a:schemeClr val="accent4">
                    <a:lumMod val="75000"/>
                    <a:lumOff val="25000"/>
                  </a:schemeClr>
                </a:solidFill>
                <a:ea typeface="Meiryo"/>
                <a:cs typeface="Arial"/>
              </a:rPr>
              <a:t>1</a:t>
            </a:r>
            <a:r>
              <a:rPr lang="en-US" sz="5333" b="1" dirty="0">
                <a:solidFill>
                  <a:schemeClr val="accent4">
                    <a:lumMod val="75000"/>
                    <a:lumOff val="25000"/>
                  </a:schemeClr>
                </a:solidFill>
                <a:ea typeface="Meiryo"/>
                <a:cs typeface="Arial"/>
              </a:rPr>
              <a:t> </a:t>
            </a:r>
            <a:r>
              <a:rPr lang="en-US" sz="2400" kern="100" dirty="0">
                <a:solidFill>
                  <a:schemeClr val="tx1">
                    <a:lumMod val="65000"/>
                    <a:lumOff val="35000"/>
                  </a:schemeClr>
                </a:solidFill>
                <a:ea typeface="Meiryo"/>
              </a:rPr>
              <a:t>CMV article translated by the Croatian NC</a:t>
            </a:r>
          </a:p>
        </p:txBody>
      </p:sp>
      <p:pic>
        <p:nvPicPr>
          <p:cNvPr id="3074" name="Picture 2">
            <a:extLst>
              <a:ext uri="{FF2B5EF4-FFF2-40B4-BE49-F238E27FC236}">
                <a16:creationId xmlns:a16="http://schemas.microsoft.com/office/drawing/2014/main" id="{15B029CD-1DC9-482A-AC7C-250AA9538F0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36461" y="2712283"/>
            <a:ext cx="720728" cy="1081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a:extLst>
              <a:ext uri="{FF2B5EF4-FFF2-40B4-BE49-F238E27FC236}">
                <a16:creationId xmlns:a16="http://schemas.microsoft.com/office/drawing/2014/main" id="{6F396775-EE02-4735-83AD-9BAF6125329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22063" y="2698470"/>
            <a:ext cx="721275" cy="1081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Arrow: Right 5">
            <a:extLst>
              <a:ext uri="{FF2B5EF4-FFF2-40B4-BE49-F238E27FC236}">
                <a16:creationId xmlns:a16="http://schemas.microsoft.com/office/drawing/2014/main" id="{047F58D4-436E-4F08-89E6-1DD0F5AC636C}"/>
              </a:ext>
            </a:extLst>
          </p:cNvPr>
          <p:cNvSpPr/>
          <p:nvPr/>
        </p:nvSpPr>
        <p:spPr>
          <a:xfrm>
            <a:off x="9091170" y="3171714"/>
            <a:ext cx="196913" cy="272329"/>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19" name="Picture 11" descr="Graphical user interface, application&#10;&#10;Description automatically generated">
            <a:extLst>
              <a:ext uri="{FF2B5EF4-FFF2-40B4-BE49-F238E27FC236}">
                <a16:creationId xmlns:a16="http://schemas.microsoft.com/office/drawing/2014/main" id="{9EC4E7BA-9D7E-42F0-A425-D3D1B055810E}"/>
              </a:ext>
            </a:extLst>
          </p:cNvPr>
          <p:cNvPicPr>
            <a:picLocks noChangeAspect="1"/>
          </p:cNvPicPr>
          <p:nvPr/>
        </p:nvPicPr>
        <p:blipFill>
          <a:blip r:embed="rId7"/>
          <a:stretch>
            <a:fillRect/>
          </a:stretch>
        </p:blipFill>
        <p:spPr>
          <a:xfrm>
            <a:off x="8912100" y="1419476"/>
            <a:ext cx="795729" cy="1192691"/>
          </a:xfrm>
          <a:prstGeom prst="rect">
            <a:avLst/>
          </a:prstGeom>
        </p:spPr>
      </p:pic>
      <p:sp>
        <p:nvSpPr>
          <p:cNvPr id="20" name="TextBox 19">
            <a:extLst>
              <a:ext uri="{FF2B5EF4-FFF2-40B4-BE49-F238E27FC236}">
                <a16:creationId xmlns:a16="http://schemas.microsoft.com/office/drawing/2014/main" id="{328BEDCB-C50E-41A6-BC9C-822F7781958B}"/>
              </a:ext>
            </a:extLst>
          </p:cNvPr>
          <p:cNvSpPr txBox="1"/>
          <p:nvPr/>
        </p:nvSpPr>
        <p:spPr>
          <a:xfrm>
            <a:off x="433704" y="4545591"/>
            <a:ext cx="6678223" cy="1867114"/>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4800" b="1" dirty="0">
                <a:solidFill>
                  <a:schemeClr val="accent4">
                    <a:lumMod val="75000"/>
                    <a:lumOff val="25000"/>
                  </a:schemeClr>
                </a:solidFill>
                <a:ea typeface="Meiryo"/>
                <a:cs typeface="Arial"/>
              </a:rPr>
              <a:t>52</a:t>
            </a:r>
            <a:r>
              <a:rPr lang="en-US" sz="5333" b="1" dirty="0">
                <a:solidFill>
                  <a:schemeClr val="accent4">
                    <a:lumMod val="75000"/>
                    <a:lumOff val="25000"/>
                  </a:schemeClr>
                </a:solidFill>
                <a:ea typeface="Meiryo"/>
                <a:cs typeface="Arial"/>
              </a:rPr>
              <a:t> </a:t>
            </a:r>
            <a:r>
              <a:rPr lang="en-US" sz="2400" kern="100" dirty="0">
                <a:solidFill>
                  <a:schemeClr val="tx1">
                    <a:lumMod val="65000"/>
                    <a:lumOff val="35000"/>
                  </a:schemeClr>
                </a:solidFill>
                <a:ea typeface="Meiryo"/>
              </a:rPr>
              <a:t>assets available for NCs to download </a:t>
            </a:r>
            <a:r>
              <a:rPr lang="en-US" sz="2000" kern="100" dirty="0">
                <a:solidFill>
                  <a:schemeClr val="tx1">
                    <a:lumMod val="65000"/>
                    <a:lumOff val="35000"/>
                  </a:schemeClr>
                </a:solidFill>
                <a:ea typeface="Meiryo"/>
              </a:rPr>
              <a:t>(email, banners, video)</a:t>
            </a:r>
          </a:p>
          <a:p>
            <a:r>
              <a:rPr lang="en-US" sz="1400" b="1" kern="100" dirty="0">
                <a:solidFill>
                  <a:schemeClr val="tx1">
                    <a:lumMod val="65000"/>
                    <a:lumOff val="35000"/>
                  </a:schemeClr>
                </a:solidFill>
                <a:ea typeface="Meiryo"/>
                <a:hlinkClick r:id="rId8">
                  <a:extLst>
                    <a:ext uri="{A12FA001-AC4F-418D-AE19-62706E023703}">
                      <ahyp:hlinkClr xmlns:ahyp="http://schemas.microsoft.com/office/drawing/2018/hyperlinkcolor" val="tx"/>
                    </a:ext>
                  </a:extLst>
                </a:hlinkClick>
              </a:rPr>
              <a:t>https://www.iec.ch/mnet/marketing-assets</a:t>
            </a:r>
            <a:endParaRPr lang="en-US" sz="1400" b="1" kern="100" dirty="0">
              <a:solidFill>
                <a:schemeClr val="tx1">
                  <a:lumMod val="65000"/>
                  <a:lumOff val="35000"/>
                </a:schemeClr>
              </a:solidFill>
              <a:ea typeface="Meiryo"/>
            </a:endParaRPr>
          </a:p>
          <a:p>
            <a:endParaRPr lang="en-US" sz="2400" b="1" kern="100" dirty="0">
              <a:solidFill>
                <a:schemeClr val="tx1">
                  <a:lumMod val="65000"/>
                  <a:lumOff val="35000"/>
                </a:schemeClr>
              </a:solidFill>
              <a:ea typeface="Meiryo"/>
            </a:endParaRPr>
          </a:p>
        </p:txBody>
      </p:sp>
      <p:pic>
        <p:nvPicPr>
          <p:cNvPr id="21" name="Picture 4">
            <a:extLst>
              <a:ext uri="{FF2B5EF4-FFF2-40B4-BE49-F238E27FC236}">
                <a16:creationId xmlns:a16="http://schemas.microsoft.com/office/drawing/2014/main" id="{33B1D250-D5B3-4E92-89A4-A50215880D8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52732" y="5047467"/>
            <a:ext cx="944371" cy="14652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Picture 1">
            <a:extLst>
              <a:ext uri="{FF2B5EF4-FFF2-40B4-BE49-F238E27FC236}">
                <a16:creationId xmlns:a16="http://schemas.microsoft.com/office/drawing/2014/main" id="{39DCD43E-C64A-412A-9F81-E22839E9CB8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14271" y="5500659"/>
            <a:ext cx="1230672" cy="6945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53909469-9232-4F44-AD6D-6B5187AF609E}"/>
              </a:ext>
            </a:extLst>
          </p:cNvPr>
          <p:cNvPicPr>
            <a:picLocks noChangeAspect="1"/>
          </p:cNvPicPr>
          <p:nvPr/>
        </p:nvPicPr>
        <p:blipFill>
          <a:blip r:embed="rId11"/>
          <a:stretch>
            <a:fillRect/>
          </a:stretch>
        </p:blipFill>
        <p:spPr>
          <a:xfrm>
            <a:off x="8380508" y="5443099"/>
            <a:ext cx="1421323" cy="79964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TextBox 24">
            <a:extLst>
              <a:ext uri="{FF2B5EF4-FFF2-40B4-BE49-F238E27FC236}">
                <a16:creationId xmlns:a16="http://schemas.microsoft.com/office/drawing/2014/main" id="{AE773FF4-8C16-452B-A353-F0F05F1B7AB0}"/>
              </a:ext>
            </a:extLst>
          </p:cNvPr>
          <p:cNvSpPr txBox="1"/>
          <p:nvPr/>
        </p:nvSpPr>
        <p:spPr>
          <a:xfrm>
            <a:off x="457200" y="3192936"/>
            <a:ext cx="8250447" cy="1805559"/>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4800" b="1" dirty="0">
                <a:solidFill>
                  <a:schemeClr val="accent4">
                    <a:lumMod val="75000"/>
                    <a:lumOff val="25000"/>
                  </a:schemeClr>
                </a:solidFill>
                <a:ea typeface="Meiryo"/>
                <a:cs typeface="Arial"/>
              </a:rPr>
              <a:t>2</a:t>
            </a:r>
            <a:r>
              <a:rPr lang="en-US" sz="5333" b="1" dirty="0">
                <a:solidFill>
                  <a:schemeClr val="accent4">
                    <a:lumMod val="75000"/>
                    <a:lumOff val="25000"/>
                  </a:schemeClr>
                </a:solidFill>
                <a:ea typeface="Meiryo"/>
                <a:cs typeface="Arial"/>
              </a:rPr>
              <a:t> </a:t>
            </a:r>
            <a:r>
              <a:rPr lang="en-US" sz="2400" kern="100" dirty="0">
                <a:solidFill>
                  <a:schemeClr val="tx1">
                    <a:lumMod val="65000"/>
                    <a:lumOff val="35000"/>
                  </a:schemeClr>
                </a:solidFill>
                <a:ea typeface="Meiryo"/>
              </a:rPr>
              <a:t>revamped webpages</a:t>
            </a:r>
          </a:p>
          <a:p>
            <a:r>
              <a:rPr lang="en-US" sz="1400" b="1" kern="100" dirty="0">
                <a:solidFill>
                  <a:schemeClr val="tx1">
                    <a:lumMod val="65000"/>
                    <a:lumOff val="35000"/>
                  </a:schemeClr>
                </a:solidFill>
                <a:ea typeface="Meiryo"/>
                <a:hlinkClick r:id="rId12">
                  <a:extLst>
                    <a:ext uri="{A12FA001-AC4F-418D-AE19-62706E023703}">
                      <ahyp:hlinkClr xmlns:ahyp="http://schemas.microsoft.com/office/drawing/2018/hyperlinkcolor" val="tx"/>
                    </a:ext>
                  </a:extLst>
                </a:hlinkClick>
              </a:rPr>
              <a:t>https://www.iec.ch/mnet/value-added-products</a:t>
            </a:r>
            <a:endParaRPr lang="en-US" sz="1400" b="1" kern="100" dirty="0">
              <a:solidFill>
                <a:schemeClr val="tx1">
                  <a:lumMod val="65000"/>
                  <a:lumOff val="35000"/>
                </a:schemeClr>
              </a:solidFill>
              <a:ea typeface="Meiryo"/>
            </a:endParaRPr>
          </a:p>
          <a:p>
            <a:r>
              <a:rPr lang="en-US" sz="1400" b="1" kern="100" dirty="0">
                <a:solidFill>
                  <a:schemeClr val="tx1">
                    <a:lumMod val="65000"/>
                    <a:lumOff val="35000"/>
                  </a:schemeClr>
                </a:solidFill>
                <a:ea typeface="Meiryo"/>
                <a:hlinkClick r:id="rId13">
                  <a:extLst>
                    <a:ext uri="{A12FA001-AC4F-418D-AE19-62706E023703}">
                      <ahyp:hlinkClr xmlns:ahyp="http://schemas.microsoft.com/office/drawing/2018/hyperlinkcolor" val="tx"/>
                    </a:ext>
                  </a:extLst>
                </a:hlinkClick>
              </a:rPr>
              <a:t>https://www.iec.ch/mnet/restricted/sales_news/commented_redline.htm</a:t>
            </a:r>
            <a:endParaRPr lang="en-US" sz="1400" b="1" kern="100" dirty="0">
              <a:solidFill>
                <a:schemeClr val="tx1">
                  <a:lumMod val="65000"/>
                  <a:lumOff val="35000"/>
                </a:schemeClr>
              </a:solidFill>
              <a:ea typeface="Meiryo"/>
            </a:endParaRPr>
          </a:p>
          <a:p>
            <a:endParaRPr lang="en-US" sz="2400" b="1" kern="100" dirty="0">
              <a:solidFill>
                <a:schemeClr val="tx1">
                  <a:lumMod val="65000"/>
                  <a:lumOff val="35000"/>
                </a:schemeClr>
              </a:solidFill>
              <a:ea typeface="Meiryo"/>
            </a:endParaRPr>
          </a:p>
        </p:txBody>
      </p:sp>
      <p:pic>
        <p:nvPicPr>
          <p:cNvPr id="15" name="Picture 14">
            <a:extLst>
              <a:ext uri="{FF2B5EF4-FFF2-40B4-BE49-F238E27FC236}">
                <a16:creationId xmlns:a16="http://schemas.microsoft.com/office/drawing/2014/main" id="{31941F25-C023-4426-BC2E-1E2B1FA1A631}"/>
              </a:ext>
            </a:extLst>
          </p:cNvPr>
          <p:cNvPicPr>
            <a:picLocks noChangeAspect="1"/>
          </p:cNvPicPr>
          <p:nvPr/>
        </p:nvPicPr>
        <p:blipFill>
          <a:blip r:embed="rId14"/>
          <a:stretch>
            <a:fillRect/>
          </a:stretch>
        </p:blipFill>
        <p:spPr>
          <a:xfrm>
            <a:off x="7702426" y="4050090"/>
            <a:ext cx="868071" cy="10734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a:extLst>
              <a:ext uri="{FF2B5EF4-FFF2-40B4-BE49-F238E27FC236}">
                <a16:creationId xmlns:a16="http://schemas.microsoft.com/office/drawing/2014/main" id="{B2B56F17-B32B-4617-A08C-6B4753CEA11C}"/>
              </a:ext>
            </a:extLst>
          </p:cNvPr>
          <p:cNvPicPr>
            <a:picLocks noChangeAspect="1"/>
          </p:cNvPicPr>
          <p:nvPr/>
        </p:nvPicPr>
        <p:blipFill>
          <a:blip r:embed="rId15"/>
          <a:stretch>
            <a:fillRect/>
          </a:stretch>
        </p:blipFill>
        <p:spPr>
          <a:xfrm>
            <a:off x="8839941" y="4043021"/>
            <a:ext cx="896283" cy="10599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36237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D5FD247-34ED-4291-9ADC-012F5A0BFBE4}"/>
              </a:ext>
            </a:extLst>
          </p:cNvPr>
          <p:cNvSpPr>
            <a:spLocks noGrp="1"/>
          </p:cNvSpPr>
          <p:nvPr>
            <p:ph type="sldNum" sz="quarter" idx="4"/>
          </p:nvPr>
        </p:nvSpPr>
        <p:spPr>
          <a:xfrm>
            <a:off x="590400" y="6356352"/>
            <a:ext cx="1056117" cy="365125"/>
          </a:xfrm>
        </p:spPr>
        <p:txBody>
          <a:bodyPr anchor="ctr">
            <a:normAutofit/>
          </a:bodyPr>
          <a:lstStyle/>
          <a:p>
            <a:pPr>
              <a:lnSpc>
                <a:spcPct val="90000"/>
              </a:lnSpc>
              <a:spcAft>
                <a:spcPts val="800"/>
              </a:spcAft>
            </a:pPr>
            <a:fld id="{C2B32AA8-9B4E-4D53-AE6E-350E87BFFB19}" type="slidenum">
              <a:rPr lang="fr-CH" smtClean="0"/>
              <a:pPr>
                <a:lnSpc>
                  <a:spcPct val="90000"/>
                </a:lnSpc>
                <a:spcAft>
                  <a:spcPts val="800"/>
                </a:spcAft>
              </a:pPr>
              <a:t>5</a:t>
            </a:fld>
            <a:endParaRPr lang="fr-CH"/>
          </a:p>
        </p:txBody>
      </p:sp>
      <p:pic>
        <p:nvPicPr>
          <p:cNvPr id="2" name="Picture 1">
            <a:extLst>
              <a:ext uri="{FF2B5EF4-FFF2-40B4-BE49-F238E27FC236}">
                <a16:creationId xmlns:a16="http://schemas.microsoft.com/office/drawing/2014/main" id="{487B7A0B-02E1-4660-B388-F8D4F6641D9A}"/>
              </a:ext>
            </a:extLst>
          </p:cNvPr>
          <p:cNvPicPr>
            <a:picLocks noChangeAspect="1"/>
          </p:cNvPicPr>
          <p:nvPr/>
        </p:nvPicPr>
        <p:blipFill rotWithShape="1">
          <a:blip r:embed="rId3"/>
          <a:srcRect r="-1521" b="10717"/>
          <a:stretch/>
        </p:blipFill>
        <p:spPr>
          <a:xfrm>
            <a:off x="-1" y="0"/>
            <a:ext cx="12501349" cy="6858000"/>
          </a:xfrm>
          <a:prstGeom prst="rect">
            <a:avLst/>
          </a:prstGeom>
        </p:spPr>
      </p:pic>
      <p:sp>
        <p:nvSpPr>
          <p:cNvPr id="6" name="Rectangle: Rounded Corners 5">
            <a:extLst>
              <a:ext uri="{FF2B5EF4-FFF2-40B4-BE49-F238E27FC236}">
                <a16:creationId xmlns:a16="http://schemas.microsoft.com/office/drawing/2014/main" id="{F543DFE3-5397-4339-A5D0-5EF534EECF22}"/>
              </a:ext>
            </a:extLst>
          </p:cNvPr>
          <p:cNvSpPr/>
          <p:nvPr/>
        </p:nvSpPr>
        <p:spPr>
          <a:xfrm>
            <a:off x="286603" y="2543453"/>
            <a:ext cx="11546007" cy="2096788"/>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800" b="1">
                <a:ea typeface="+mn-lt"/>
                <a:cs typeface="+mn-lt"/>
              </a:rPr>
              <a:t>IEC TEST REPORT FORM (TRF)</a:t>
            </a:r>
            <a:endParaRPr lang="en-US" sz="4800"/>
          </a:p>
        </p:txBody>
      </p:sp>
    </p:spTree>
    <p:extLst>
      <p:ext uri="{BB962C8B-B14F-4D97-AF65-F5344CB8AC3E}">
        <p14:creationId xmlns:p14="http://schemas.microsoft.com/office/powerpoint/2010/main" val="1919425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
            <a:extLst>
              <a:ext uri="{FF2B5EF4-FFF2-40B4-BE49-F238E27FC236}">
                <a16:creationId xmlns:a16="http://schemas.microsoft.com/office/drawing/2014/main" id="{84ED718C-D24E-482F-9545-C98744B6189F}"/>
              </a:ext>
            </a:extLst>
          </p:cNvPr>
          <p:cNvSpPr>
            <a:spLocks noGrp="1"/>
          </p:cNvSpPr>
          <p:nvPr>
            <p:ph idx="1"/>
          </p:nvPr>
        </p:nvSpPr>
        <p:spPr>
          <a:xfrm>
            <a:off x="457200" y="1467853"/>
            <a:ext cx="6508680" cy="4628147"/>
          </a:xfrm>
        </p:spPr>
        <p:txBody>
          <a:bodyPr>
            <a:normAutofit/>
          </a:bodyPr>
          <a:lstStyle/>
          <a:p>
            <a:r>
              <a:rPr lang="en-GB" sz="2133" dirty="0"/>
              <a:t>Prepared by a National Certification Body (NCB) </a:t>
            </a:r>
          </a:p>
          <a:p>
            <a:r>
              <a:rPr lang="en-GB" sz="2133" dirty="0"/>
              <a:t>Allows a test laboratory to record the results of tests and analysis made on a product</a:t>
            </a:r>
          </a:p>
          <a:p>
            <a:r>
              <a:rPr lang="en-GB" sz="2133" dirty="0"/>
              <a:t>Support the emission of a Certification Body Certificate</a:t>
            </a:r>
          </a:p>
          <a:p>
            <a:r>
              <a:rPr lang="en-GB" sz="2133" dirty="0"/>
              <a:t>Cost and time saver for manufacturer</a:t>
            </a:r>
          </a:p>
        </p:txBody>
      </p:sp>
      <p:sp>
        <p:nvSpPr>
          <p:cNvPr id="4" name="Title 3">
            <a:extLst>
              <a:ext uri="{FF2B5EF4-FFF2-40B4-BE49-F238E27FC236}">
                <a16:creationId xmlns:a16="http://schemas.microsoft.com/office/drawing/2014/main" id="{77AB5AE1-AB30-4B11-A6CE-10E95D2824F0}"/>
              </a:ext>
            </a:extLst>
          </p:cNvPr>
          <p:cNvSpPr>
            <a:spLocks noGrp="1"/>
          </p:cNvSpPr>
          <p:nvPr>
            <p:ph type="title"/>
          </p:nvPr>
        </p:nvSpPr>
        <p:spPr/>
        <p:txBody>
          <a:bodyPr anchor="ctr">
            <a:normAutofit/>
          </a:bodyPr>
          <a:lstStyle/>
          <a:p>
            <a:r>
              <a:rPr lang="en-GB" sz="4000" dirty="0">
                <a:latin typeface="Arial"/>
                <a:cs typeface="Arial"/>
              </a:rPr>
              <a:t>Test Report Form (TRF)</a:t>
            </a:r>
          </a:p>
        </p:txBody>
      </p:sp>
      <p:sp>
        <p:nvSpPr>
          <p:cNvPr id="5" name="Slide Number Placeholder 4">
            <a:extLst>
              <a:ext uri="{FF2B5EF4-FFF2-40B4-BE49-F238E27FC236}">
                <a16:creationId xmlns:a16="http://schemas.microsoft.com/office/drawing/2014/main" id="{8D5FD247-34ED-4291-9ADC-012F5A0BFBE4}"/>
              </a:ext>
            </a:extLst>
          </p:cNvPr>
          <p:cNvSpPr>
            <a:spLocks noGrp="1"/>
          </p:cNvSpPr>
          <p:nvPr>
            <p:ph type="sldNum" sz="quarter" idx="4"/>
          </p:nvPr>
        </p:nvSpPr>
        <p:spPr/>
        <p:txBody>
          <a:bodyPr anchor="ctr">
            <a:normAutofit/>
          </a:bodyPr>
          <a:lstStyle/>
          <a:p>
            <a:pPr>
              <a:lnSpc>
                <a:spcPct val="90000"/>
              </a:lnSpc>
              <a:spcAft>
                <a:spcPts val="800"/>
              </a:spcAft>
            </a:pPr>
            <a:fld id="{C2B32AA8-9B4E-4D53-AE6E-350E87BFFB19}" type="slidenum">
              <a:rPr lang="fr-CH" smtClean="0"/>
              <a:pPr>
                <a:lnSpc>
                  <a:spcPct val="90000"/>
                </a:lnSpc>
                <a:spcAft>
                  <a:spcPts val="800"/>
                </a:spcAft>
              </a:pPr>
              <a:t>6</a:t>
            </a:fld>
            <a:endParaRPr lang="fr-CH"/>
          </a:p>
        </p:txBody>
      </p:sp>
      <p:pic>
        <p:nvPicPr>
          <p:cNvPr id="7" name="Content Placeholder 6" descr="Diagram, schematic&#10;&#10;Description automatically generated">
            <a:extLst>
              <a:ext uri="{FF2B5EF4-FFF2-40B4-BE49-F238E27FC236}">
                <a16:creationId xmlns:a16="http://schemas.microsoft.com/office/drawing/2014/main" id="{55EFE72B-116D-46D5-9EDE-D6F2055EBB34}"/>
              </a:ext>
            </a:extLst>
          </p:cNvPr>
          <p:cNvPicPr>
            <a:picLocks noGrp="1" noChangeAspect="1"/>
          </p:cNvPicPr>
          <p:nvPr>
            <p:ph sz="half" idx="4294967295"/>
          </p:nvPr>
        </p:nvPicPr>
        <p:blipFill rotWithShape="1">
          <a:blip r:embed="rId3">
            <a:extLst>
              <a:ext uri="{28A0092B-C50C-407E-A947-70E740481C1C}">
                <a14:useLocalDpi xmlns:a14="http://schemas.microsoft.com/office/drawing/2010/main" val="0"/>
              </a:ext>
            </a:extLst>
          </a:blip>
          <a:srcRect l="23133" r="16132" b="-3"/>
          <a:stretch/>
        </p:blipFill>
        <p:spPr>
          <a:xfrm>
            <a:off x="7301914" y="1473185"/>
            <a:ext cx="4033837" cy="3287713"/>
          </a:xfrm>
          <a:noFill/>
        </p:spPr>
      </p:pic>
      <p:grpSp>
        <p:nvGrpSpPr>
          <p:cNvPr id="11" name="Group 10">
            <a:extLst>
              <a:ext uri="{FF2B5EF4-FFF2-40B4-BE49-F238E27FC236}">
                <a16:creationId xmlns:a16="http://schemas.microsoft.com/office/drawing/2014/main" id="{7DC3A00E-2293-4B55-B31D-F7A67FF917AD}"/>
              </a:ext>
            </a:extLst>
          </p:cNvPr>
          <p:cNvGrpSpPr/>
          <p:nvPr/>
        </p:nvGrpSpPr>
        <p:grpSpPr>
          <a:xfrm>
            <a:off x="3217270" y="5411233"/>
            <a:ext cx="5757459" cy="407805"/>
            <a:chOff x="2718105" y="5956242"/>
            <a:chExt cx="5757459" cy="407805"/>
          </a:xfrm>
        </p:grpSpPr>
        <p:sp>
          <p:nvSpPr>
            <p:cNvPr id="9" name="TextBox 8">
              <a:extLst>
                <a:ext uri="{FF2B5EF4-FFF2-40B4-BE49-F238E27FC236}">
                  <a16:creationId xmlns:a16="http://schemas.microsoft.com/office/drawing/2014/main" id="{1C32D629-4370-4D06-8CD1-219C0635E20F}"/>
                </a:ext>
              </a:extLst>
            </p:cNvPr>
            <p:cNvSpPr txBox="1"/>
            <p:nvPr/>
          </p:nvSpPr>
          <p:spPr>
            <a:xfrm>
              <a:off x="2718105" y="5956242"/>
              <a:ext cx="3088756" cy="400110"/>
            </a:xfrm>
            <a:prstGeom prst="rect">
              <a:avLst/>
            </a:prstGeom>
            <a:noFill/>
          </p:spPr>
          <p:txBody>
            <a:bodyPr wrap="square" rtlCol="0">
              <a:spAutoFit/>
            </a:bodyPr>
            <a:lstStyle/>
            <a:p>
              <a:r>
                <a:rPr lang="en-GB" sz="2000" dirty="0">
                  <a:solidFill>
                    <a:schemeClr val="tx1">
                      <a:lumMod val="65000"/>
                      <a:lumOff val="35000"/>
                    </a:schemeClr>
                  </a:solidFill>
                </a:rPr>
                <a:t>Click here to access the</a:t>
              </a:r>
            </a:p>
          </p:txBody>
        </p:sp>
        <p:sp>
          <p:nvSpPr>
            <p:cNvPr id="14" name="TextBox 13">
              <a:extLst>
                <a:ext uri="{FF2B5EF4-FFF2-40B4-BE49-F238E27FC236}">
                  <a16:creationId xmlns:a16="http://schemas.microsoft.com/office/drawing/2014/main" id="{3DB60957-2388-492B-B45E-E0F49C6C5406}"/>
                </a:ext>
              </a:extLst>
            </p:cNvPr>
            <p:cNvSpPr txBox="1"/>
            <p:nvPr/>
          </p:nvSpPr>
          <p:spPr>
            <a:xfrm>
              <a:off x="5492855" y="5963937"/>
              <a:ext cx="2982709" cy="400110"/>
            </a:xfrm>
            <a:prstGeom prst="rect">
              <a:avLst/>
            </a:prstGeom>
            <a:noFill/>
          </p:spPr>
          <p:txBody>
            <a:bodyPr wrap="square">
              <a:spAutoFit/>
            </a:bodyPr>
            <a:lstStyle/>
            <a:p>
              <a:r>
                <a:rPr lang="en-GB" sz="2000" dirty="0">
                  <a:hlinkClick r:id="rId4"/>
                </a:rPr>
                <a:t>TRF available</a:t>
              </a:r>
              <a:r>
                <a:rPr lang="en-GB" sz="2000" dirty="0"/>
                <a:t> </a:t>
              </a:r>
            </a:p>
          </p:txBody>
        </p:sp>
      </p:grpSp>
      <p:grpSp>
        <p:nvGrpSpPr>
          <p:cNvPr id="10" name="Group 9">
            <a:extLst>
              <a:ext uri="{FF2B5EF4-FFF2-40B4-BE49-F238E27FC236}">
                <a16:creationId xmlns:a16="http://schemas.microsoft.com/office/drawing/2014/main" id="{388BD2C5-DE0B-4433-AB81-7521EFFBCBFF}"/>
              </a:ext>
            </a:extLst>
          </p:cNvPr>
          <p:cNvGrpSpPr/>
          <p:nvPr/>
        </p:nvGrpSpPr>
        <p:grpSpPr>
          <a:xfrm>
            <a:off x="2987373" y="5943200"/>
            <a:ext cx="6557698" cy="405774"/>
            <a:chOff x="1917866" y="5971631"/>
            <a:chExt cx="6557698" cy="405774"/>
          </a:xfrm>
        </p:grpSpPr>
        <p:sp>
          <p:nvSpPr>
            <p:cNvPr id="13" name="TextBox 12">
              <a:extLst>
                <a:ext uri="{FF2B5EF4-FFF2-40B4-BE49-F238E27FC236}">
                  <a16:creationId xmlns:a16="http://schemas.microsoft.com/office/drawing/2014/main" id="{7B7226EB-AF63-4C96-8D7E-BC7BB714E8A4}"/>
                </a:ext>
              </a:extLst>
            </p:cNvPr>
            <p:cNvSpPr txBox="1"/>
            <p:nvPr/>
          </p:nvSpPr>
          <p:spPr>
            <a:xfrm>
              <a:off x="1917866" y="5971631"/>
              <a:ext cx="5158154" cy="400110"/>
            </a:xfrm>
            <a:prstGeom prst="rect">
              <a:avLst/>
            </a:prstGeom>
            <a:noFill/>
          </p:spPr>
          <p:txBody>
            <a:bodyPr wrap="square" rtlCol="0">
              <a:spAutoFit/>
            </a:bodyPr>
            <a:lstStyle/>
            <a:p>
              <a:r>
                <a:rPr lang="en-GB" sz="2000" dirty="0">
                  <a:solidFill>
                    <a:schemeClr val="tx1">
                      <a:lumMod val="65000"/>
                      <a:lumOff val="35000"/>
                    </a:schemeClr>
                  </a:solidFill>
                </a:rPr>
                <a:t>Click here for more information</a:t>
              </a:r>
            </a:p>
          </p:txBody>
        </p:sp>
        <p:sp>
          <p:nvSpPr>
            <p:cNvPr id="15" name="TextBox 14">
              <a:extLst>
                <a:ext uri="{FF2B5EF4-FFF2-40B4-BE49-F238E27FC236}">
                  <a16:creationId xmlns:a16="http://schemas.microsoft.com/office/drawing/2014/main" id="{D4420908-D19F-4B33-9131-97BF4C3DC49D}"/>
                </a:ext>
              </a:extLst>
            </p:cNvPr>
            <p:cNvSpPr txBox="1"/>
            <p:nvPr/>
          </p:nvSpPr>
          <p:spPr>
            <a:xfrm>
              <a:off x="5492855" y="5977295"/>
              <a:ext cx="2982709" cy="400110"/>
            </a:xfrm>
            <a:prstGeom prst="rect">
              <a:avLst/>
            </a:prstGeom>
            <a:noFill/>
          </p:spPr>
          <p:txBody>
            <a:bodyPr wrap="square">
              <a:spAutoFit/>
            </a:bodyPr>
            <a:lstStyle/>
            <a:p>
              <a:r>
                <a:rPr lang="en-GB" sz="2000" dirty="0">
                  <a:hlinkClick r:id="rId5"/>
                </a:rPr>
                <a:t>about TRF</a:t>
              </a:r>
              <a:r>
                <a:rPr lang="en-GB" sz="2000" dirty="0"/>
                <a:t> </a:t>
              </a:r>
            </a:p>
          </p:txBody>
        </p:sp>
      </p:grpSp>
    </p:spTree>
    <p:extLst>
      <p:ext uri="{BB962C8B-B14F-4D97-AF65-F5344CB8AC3E}">
        <p14:creationId xmlns:p14="http://schemas.microsoft.com/office/powerpoint/2010/main" val="387517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6DB0-2D21-4FD6-9789-8B034DEEB425}"/>
              </a:ext>
            </a:extLst>
          </p:cNvPr>
          <p:cNvSpPr>
            <a:spLocks noGrp="1"/>
          </p:cNvSpPr>
          <p:nvPr>
            <p:ph type="title"/>
          </p:nvPr>
        </p:nvSpPr>
        <p:spPr/>
        <p:txBody>
          <a:bodyPr>
            <a:normAutofit/>
          </a:bodyPr>
          <a:lstStyle/>
          <a:p>
            <a:r>
              <a:rPr lang="en-GB" sz="4000" dirty="0">
                <a:latin typeface="Arial"/>
                <a:cs typeface="Arial"/>
              </a:rPr>
              <a:t>Products update - TRF</a:t>
            </a:r>
            <a:endParaRPr lang="en-US" sz="4000" dirty="0"/>
          </a:p>
        </p:txBody>
      </p:sp>
      <p:sp>
        <p:nvSpPr>
          <p:cNvPr id="4" name="Slide Number Placeholder 3">
            <a:extLst>
              <a:ext uri="{FF2B5EF4-FFF2-40B4-BE49-F238E27FC236}">
                <a16:creationId xmlns:a16="http://schemas.microsoft.com/office/drawing/2014/main" id="{BF85C843-6E80-4EB3-B945-54B3722B8B16}"/>
              </a:ext>
            </a:extLst>
          </p:cNvPr>
          <p:cNvSpPr>
            <a:spLocks noGrp="1"/>
          </p:cNvSpPr>
          <p:nvPr>
            <p:ph type="sldNum" sz="quarter" idx="4"/>
          </p:nvPr>
        </p:nvSpPr>
        <p:spPr/>
        <p:txBody>
          <a:bodyPr/>
          <a:lstStyle/>
          <a:p>
            <a:fld id="{C2B32AA8-9B4E-4D53-AE6E-350E87BFFB19}" type="slidenum">
              <a:rPr lang="fr-CH" dirty="0" smtClean="0"/>
              <a:pPr/>
              <a:t>7</a:t>
            </a:fld>
            <a:endParaRPr lang="fr-CH"/>
          </a:p>
        </p:txBody>
      </p:sp>
      <p:sp>
        <p:nvSpPr>
          <p:cNvPr id="5" name="TextBox 4">
            <a:extLst>
              <a:ext uri="{FF2B5EF4-FFF2-40B4-BE49-F238E27FC236}">
                <a16:creationId xmlns:a16="http://schemas.microsoft.com/office/drawing/2014/main" id="{D9657C31-B05F-4ADB-85C4-5254D277414F}"/>
              </a:ext>
            </a:extLst>
          </p:cNvPr>
          <p:cNvSpPr txBox="1"/>
          <p:nvPr/>
        </p:nvSpPr>
        <p:spPr>
          <a:xfrm>
            <a:off x="418967" y="1806908"/>
            <a:ext cx="11666220" cy="2503314"/>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5867" b="1" kern="100" dirty="0">
                <a:solidFill>
                  <a:schemeClr val="accent4">
                    <a:lumMod val="75000"/>
                    <a:lumOff val="25000"/>
                  </a:schemeClr>
                </a:solidFill>
                <a:ea typeface="Meiryo"/>
                <a:cs typeface="Arial"/>
              </a:rPr>
              <a:t>3</a:t>
            </a:r>
            <a:r>
              <a:rPr lang="en-US" sz="3733" b="1" kern="100" dirty="0">
                <a:solidFill>
                  <a:schemeClr val="tx1">
                    <a:lumMod val="65000"/>
                    <a:lumOff val="35000"/>
                  </a:schemeClr>
                </a:solidFill>
                <a:ea typeface="Meiryo"/>
              </a:rPr>
              <a:t> </a:t>
            </a:r>
            <a:r>
              <a:rPr lang="en-US" sz="3200" kern="100" dirty="0">
                <a:solidFill>
                  <a:schemeClr val="tx1">
                    <a:lumMod val="65000"/>
                    <a:lumOff val="35000"/>
                  </a:schemeClr>
                </a:solidFill>
                <a:ea typeface="Meiryo"/>
              </a:rPr>
              <a:t>NCs already able to sell TRFs (agreement signed), </a:t>
            </a:r>
            <a:r>
              <a:rPr lang="en-GB" sz="3200" kern="100" dirty="0">
                <a:solidFill>
                  <a:schemeClr val="tx1">
                    <a:lumMod val="65000"/>
                    <a:lumOff val="35000"/>
                  </a:schemeClr>
                </a:solidFill>
                <a:ea typeface="Meiryo"/>
              </a:rPr>
              <a:t>email about to be sent to all NCs inviting them to sign the agreement and access the API feed</a:t>
            </a:r>
          </a:p>
          <a:p>
            <a:r>
              <a:rPr lang="en-US" sz="3200" b="1" kern="100" dirty="0">
                <a:solidFill>
                  <a:schemeClr val="tx1">
                    <a:lumMod val="65000"/>
                    <a:lumOff val="35000"/>
                  </a:schemeClr>
                </a:solidFill>
                <a:ea typeface="Meiryo"/>
              </a:rPr>
              <a:t> </a:t>
            </a:r>
          </a:p>
        </p:txBody>
      </p:sp>
      <p:sp>
        <p:nvSpPr>
          <p:cNvPr id="7" name="TextBox 6">
            <a:extLst>
              <a:ext uri="{FF2B5EF4-FFF2-40B4-BE49-F238E27FC236}">
                <a16:creationId xmlns:a16="http://schemas.microsoft.com/office/drawing/2014/main" id="{247359D4-D68D-4D8F-9801-458116BCAFF7}"/>
              </a:ext>
            </a:extLst>
          </p:cNvPr>
          <p:cNvSpPr txBox="1"/>
          <p:nvPr/>
        </p:nvSpPr>
        <p:spPr>
          <a:xfrm>
            <a:off x="418967" y="4475913"/>
            <a:ext cx="10733856" cy="1025987"/>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en-US" sz="5867" b="1" kern="100" dirty="0">
                <a:solidFill>
                  <a:schemeClr val="accent4">
                    <a:lumMod val="75000"/>
                    <a:lumOff val="25000"/>
                  </a:schemeClr>
                </a:solidFill>
                <a:ea typeface="Meiryo"/>
                <a:cs typeface="Arial"/>
              </a:rPr>
              <a:t>1 </a:t>
            </a:r>
            <a:r>
              <a:rPr lang="en-US" sz="3200" kern="100" dirty="0">
                <a:solidFill>
                  <a:schemeClr val="tx1">
                    <a:lumMod val="65000"/>
                    <a:lumOff val="35000"/>
                  </a:schemeClr>
                </a:solidFill>
                <a:ea typeface="Meiryo"/>
              </a:rPr>
              <a:t>dedicated TRF webpage under development</a:t>
            </a:r>
          </a:p>
        </p:txBody>
      </p:sp>
      <p:pic>
        <p:nvPicPr>
          <p:cNvPr id="2" name="Picture 5" descr="Icon&#10;&#10;Description automatically generated">
            <a:extLst>
              <a:ext uri="{FF2B5EF4-FFF2-40B4-BE49-F238E27FC236}">
                <a16:creationId xmlns:a16="http://schemas.microsoft.com/office/drawing/2014/main" id="{C2B5EAA4-D397-49B2-B89C-5E8046B5DE3E}"/>
              </a:ext>
            </a:extLst>
          </p:cNvPr>
          <p:cNvPicPr>
            <a:picLocks noChangeAspect="1"/>
          </p:cNvPicPr>
          <p:nvPr/>
        </p:nvPicPr>
        <p:blipFill>
          <a:blip r:embed="rId3"/>
          <a:stretch>
            <a:fillRect/>
          </a:stretch>
        </p:blipFill>
        <p:spPr>
          <a:xfrm>
            <a:off x="5234882" y="3281882"/>
            <a:ext cx="1028340" cy="1028340"/>
          </a:xfrm>
          <a:prstGeom prst="rect">
            <a:avLst/>
          </a:prstGeom>
        </p:spPr>
      </p:pic>
      <p:pic>
        <p:nvPicPr>
          <p:cNvPr id="8" name="Picture 7" descr="Icon&#10;&#10;Description automatically generated">
            <a:extLst>
              <a:ext uri="{FF2B5EF4-FFF2-40B4-BE49-F238E27FC236}">
                <a16:creationId xmlns:a16="http://schemas.microsoft.com/office/drawing/2014/main" id="{CEE02F4B-B0D3-4FD1-84ED-F811CC4BCFE3}"/>
              </a:ext>
            </a:extLst>
          </p:cNvPr>
          <p:cNvPicPr>
            <a:picLocks noChangeAspect="1"/>
          </p:cNvPicPr>
          <p:nvPr/>
        </p:nvPicPr>
        <p:blipFill>
          <a:blip r:embed="rId4" cstate="print">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7315168" y="3302807"/>
            <a:ext cx="1295033" cy="1007415"/>
          </a:xfrm>
          <a:prstGeom prst="rect">
            <a:avLst/>
          </a:prstGeom>
        </p:spPr>
      </p:pic>
      <p:pic>
        <p:nvPicPr>
          <p:cNvPr id="9" name="Picture 8">
            <a:extLst>
              <a:ext uri="{FF2B5EF4-FFF2-40B4-BE49-F238E27FC236}">
                <a16:creationId xmlns:a16="http://schemas.microsoft.com/office/drawing/2014/main" id="{80DAB622-3CB7-4407-82AA-C5771A99D55A}"/>
              </a:ext>
            </a:extLst>
          </p:cNvPr>
          <p:cNvPicPr>
            <a:picLocks noChangeAspect="1"/>
          </p:cNvPicPr>
          <p:nvPr/>
        </p:nvPicPr>
        <p:blipFill rotWithShape="1">
          <a:blip r:embed="rId5"/>
          <a:srcRect b="9645"/>
          <a:stretch/>
        </p:blipFill>
        <p:spPr>
          <a:xfrm>
            <a:off x="6387932" y="3302806"/>
            <a:ext cx="951844" cy="928848"/>
          </a:xfrm>
          <a:prstGeom prst="rect">
            <a:avLst/>
          </a:prstGeom>
        </p:spPr>
      </p:pic>
    </p:spTree>
    <p:extLst>
      <p:ext uri="{BB962C8B-B14F-4D97-AF65-F5344CB8AC3E}">
        <p14:creationId xmlns:p14="http://schemas.microsoft.com/office/powerpoint/2010/main" val="1719158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hidden="1">
            <a:extLst>
              <a:ext uri="{FF2B5EF4-FFF2-40B4-BE49-F238E27FC236}">
                <a16:creationId xmlns:a16="http://schemas.microsoft.com/office/drawing/2014/main" id="{78126208-CC3C-4A96-9820-991E3D2E1332}"/>
              </a:ext>
            </a:extLst>
          </p:cNvPr>
          <p:cNvSpPr>
            <a:spLocks noGrp="1"/>
          </p:cNvSpPr>
          <p:nvPr>
            <p:ph type="sldNum" sz="quarter" idx="4"/>
          </p:nvPr>
        </p:nvSpPr>
        <p:spPr/>
        <p:txBody>
          <a:bodyPr/>
          <a:lstStyle/>
          <a:p>
            <a:pPr>
              <a:spcAft>
                <a:spcPts val="600"/>
              </a:spcAft>
            </a:pPr>
            <a:fld id="{C2B32AA8-9B4E-4D53-AE6E-350E87BFFB19}" type="slidenum">
              <a:rPr lang="fr-CH" smtClean="0"/>
              <a:pPr>
                <a:spcAft>
                  <a:spcPts val="600"/>
                </a:spcAft>
              </a:pPr>
              <a:t>8</a:t>
            </a:fld>
            <a:endParaRPr lang="fr-CH"/>
          </a:p>
        </p:txBody>
      </p:sp>
      <p:grpSp>
        <p:nvGrpSpPr>
          <p:cNvPr id="2" name="Group 1">
            <a:extLst>
              <a:ext uri="{FF2B5EF4-FFF2-40B4-BE49-F238E27FC236}">
                <a16:creationId xmlns:a16="http://schemas.microsoft.com/office/drawing/2014/main" id="{7FED275B-C7D2-444A-A1AF-0B4F823A7A4B}"/>
              </a:ext>
            </a:extLst>
          </p:cNvPr>
          <p:cNvGrpSpPr/>
          <p:nvPr/>
        </p:nvGrpSpPr>
        <p:grpSpPr>
          <a:xfrm>
            <a:off x="21" y="10"/>
            <a:ext cx="12191980" cy="6857991"/>
            <a:chOff x="20" y="10"/>
            <a:chExt cx="12191980" cy="6857990"/>
          </a:xfrm>
        </p:grpSpPr>
        <p:pic>
          <p:nvPicPr>
            <p:cNvPr id="7" name="Picture 7">
              <a:extLst>
                <a:ext uri="{FF2B5EF4-FFF2-40B4-BE49-F238E27FC236}">
                  <a16:creationId xmlns:a16="http://schemas.microsoft.com/office/drawing/2014/main" id="{D363892E-E553-4BFD-88E5-BAF1E7C2B032}"/>
                </a:ext>
              </a:extLst>
            </p:cNvPr>
            <p:cNvPicPr>
              <a:picLocks noChangeAspect="1"/>
            </p:cNvPicPr>
            <p:nvPr/>
          </p:nvPicPr>
          <p:blipFill rotWithShape="1">
            <a:blip r:embed="rId3"/>
            <a:srcRect b="3017"/>
            <a:stretch/>
          </p:blipFill>
          <p:spPr>
            <a:xfrm>
              <a:off x="20" y="10"/>
              <a:ext cx="12191980" cy="6857990"/>
            </a:xfrm>
            <a:prstGeom prst="rect">
              <a:avLst/>
            </a:prstGeom>
            <a:noFill/>
          </p:spPr>
        </p:pic>
        <p:sp>
          <p:nvSpPr>
            <p:cNvPr id="10" name="Rectangle: Rounded Corners 9">
              <a:extLst>
                <a:ext uri="{FF2B5EF4-FFF2-40B4-BE49-F238E27FC236}">
                  <a16:creationId xmlns:a16="http://schemas.microsoft.com/office/drawing/2014/main" id="{5D00E2FF-BF48-48B7-AAFF-F1F90EC67145}"/>
                </a:ext>
              </a:extLst>
            </p:cNvPr>
            <p:cNvSpPr/>
            <p:nvPr/>
          </p:nvSpPr>
          <p:spPr>
            <a:xfrm>
              <a:off x="423081" y="2570746"/>
              <a:ext cx="11286698" cy="2129591"/>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800" b="1" dirty="0">
                  <a:ea typeface="+mn-lt"/>
                  <a:cs typeface="+mn-lt"/>
                </a:rPr>
                <a:t>IEC ACADEMY MASTERCLASS </a:t>
              </a:r>
              <a:endParaRPr lang="en-US" sz="4800" dirty="0">
                <a:ea typeface="+mn-lt"/>
                <a:cs typeface="+mn-lt"/>
              </a:endParaRPr>
            </a:p>
          </p:txBody>
        </p:sp>
      </p:grpSp>
    </p:spTree>
    <p:extLst>
      <p:ext uri="{BB962C8B-B14F-4D97-AF65-F5344CB8AC3E}">
        <p14:creationId xmlns:p14="http://schemas.microsoft.com/office/powerpoint/2010/main" val="2212944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6B61F-49AA-424C-BEE0-AB7D50D5A4B0}"/>
              </a:ext>
            </a:extLst>
          </p:cNvPr>
          <p:cNvSpPr>
            <a:spLocks noGrp="1"/>
          </p:cNvSpPr>
          <p:nvPr>
            <p:ph type="title"/>
          </p:nvPr>
        </p:nvSpPr>
        <p:spPr>
          <a:xfrm>
            <a:off x="339014" y="349693"/>
            <a:ext cx="11277598" cy="810125"/>
          </a:xfrm>
        </p:spPr>
        <p:txBody>
          <a:bodyPr>
            <a:noAutofit/>
          </a:bodyPr>
          <a:lstStyle/>
          <a:p>
            <a:r>
              <a:rPr lang="en-US" sz="4000" dirty="0">
                <a:latin typeface="Arial"/>
                <a:cs typeface="Arial"/>
              </a:rPr>
              <a:t>IEC Academy Masterclass</a:t>
            </a:r>
            <a:br>
              <a:rPr lang="en-US" sz="4000" dirty="0">
                <a:latin typeface="Arial"/>
                <a:cs typeface="Arial"/>
              </a:rPr>
            </a:br>
            <a:r>
              <a:rPr lang="en-US" sz="2800" dirty="0">
                <a:latin typeface="Arial"/>
                <a:cs typeface="Arial"/>
              </a:rPr>
              <a:t>3 hours of interactive learning experience</a:t>
            </a:r>
            <a:endParaRPr lang="en-US" sz="4000" dirty="0">
              <a:latin typeface="Arial"/>
              <a:cs typeface="Arial"/>
            </a:endParaRPr>
          </a:p>
        </p:txBody>
      </p:sp>
      <p:sp>
        <p:nvSpPr>
          <p:cNvPr id="3" name="Slide Number Placeholder 2">
            <a:extLst>
              <a:ext uri="{FF2B5EF4-FFF2-40B4-BE49-F238E27FC236}">
                <a16:creationId xmlns:a16="http://schemas.microsoft.com/office/drawing/2014/main" id="{BC8004F5-A282-4498-8602-542C4414FDA8}"/>
              </a:ext>
            </a:extLst>
          </p:cNvPr>
          <p:cNvSpPr>
            <a:spLocks noGrp="1"/>
          </p:cNvSpPr>
          <p:nvPr>
            <p:ph type="sldNum" sz="quarter" idx="4"/>
          </p:nvPr>
        </p:nvSpPr>
        <p:spPr/>
        <p:txBody>
          <a:bodyPr/>
          <a:lstStyle/>
          <a:p>
            <a:fld id="{C2B32AA8-9B4E-4D53-AE6E-350E87BFFB19}" type="slidenum">
              <a:rPr lang="fr-CH" smtClean="0"/>
              <a:pPr/>
              <a:t>9</a:t>
            </a:fld>
            <a:endParaRPr lang="fr-CH"/>
          </a:p>
        </p:txBody>
      </p:sp>
      <p:sp>
        <p:nvSpPr>
          <p:cNvPr id="6" name="Text Placeholder 6">
            <a:extLst>
              <a:ext uri="{FF2B5EF4-FFF2-40B4-BE49-F238E27FC236}">
                <a16:creationId xmlns:a16="http://schemas.microsoft.com/office/drawing/2014/main" id="{332C401A-4650-4081-830E-0457B5998E08}"/>
              </a:ext>
            </a:extLst>
          </p:cNvPr>
          <p:cNvSpPr txBox="1">
            <a:spLocks/>
          </p:cNvSpPr>
          <p:nvPr/>
        </p:nvSpPr>
        <p:spPr>
          <a:xfrm>
            <a:off x="457200" y="1547624"/>
            <a:ext cx="11041227" cy="4742035"/>
          </a:xfrm>
          <a:prstGeom prst="rect">
            <a:avLst/>
          </a:prstGeom>
        </p:spPr>
        <p:txBody>
          <a:bodyPr vert="horz" lIns="91440" tIns="45720" rIns="91440" bIns="45720" rtlCol="0" anchor="t">
            <a:noAutofit/>
          </a:bodyPr>
          <a:lstStyle>
            <a:lvl1pPr marL="457189" marR="0" indent="-457189" algn="l" defTabSz="1219170" rtl="0" eaLnBrk="1" fontAlgn="auto" latinLnBrk="0" hangingPunct="1">
              <a:lnSpc>
                <a:spcPct val="100000"/>
              </a:lnSpc>
              <a:spcBef>
                <a:spcPts val="800"/>
              </a:spcBef>
              <a:spcAft>
                <a:spcPts val="0"/>
              </a:spcAft>
              <a:buClrTx/>
              <a:buSzTx/>
              <a:buFont typeface="Arial" pitchFamily="34" charset="0"/>
              <a:buChar char="•"/>
              <a:tabLst/>
              <a:defRPr sz="4000" b="1" kern="1200">
                <a:solidFill>
                  <a:schemeClr val="tx1">
                    <a:lumMod val="65000"/>
                    <a:lumOff val="35000"/>
                  </a:schemeClr>
                </a:solidFill>
                <a:latin typeface="+mn-lt"/>
                <a:ea typeface="+mn-ea"/>
                <a:cs typeface="+mn-cs"/>
              </a:defRPr>
            </a:lvl1pPr>
            <a:lvl2pPr marL="1079473" indent="-596885" algn="l" defTabSz="1219170" rtl="0" eaLnBrk="1" latinLnBrk="0" hangingPunct="1">
              <a:spcBef>
                <a:spcPts val="0"/>
              </a:spcBef>
              <a:buFont typeface="Symbol" pitchFamily="18" charset="2"/>
              <a:buChar char=""/>
              <a:defRPr sz="3700" b="1" kern="1200" baseline="0">
                <a:solidFill>
                  <a:schemeClr val="tx1">
                    <a:lumMod val="65000"/>
                    <a:lumOff val="35000"/>
                  </a:schemeClr>
                </a:solidFill>
                <a:latin typeface="+mn-lt"/>
                <a:ea typeface="+mn-ea"/>
                <a:cs typeface="+mn-cs"/>
              </a:defRPr>
            </a:lvl2pPr>
            <a:lvl3pPr marL="1676358" indent="-457189" algn="l" defTabSz="1219170" rtl="0" eaLnBrk="1" latinLnBrk="0" hangingPunct="1">
              <a:spcBef>
                <a:spcPct val="20000"/>
              </a:spcBef>
              <a:buFont typeface="Symbol" pitchFamily="18" charset="2"/>
              <a:buChar char="-"/>
              <a:defRPr sz="3200" b="1" kern="1200">
                <a:solidFill>
                  <a:schemeClr val="tx1">
                    <a:lumMod val="65000"/>
                    <a:lumOff val="35000"/>
                  </a:schemeClr>
                </a:solidFill>
                <a:latin typeface="+mn-lt"/>
                <a:ea typeface="+mn-ea"/>
                <a:cs typeface="+mn-cs"/>
              </a:defRPr>
            </a:lvl3pPr>
            <a:lvl4pPr marL="2285943" indent="-457189" algn="l" defTabSz="1219170" rtl="0" eaLnBrk="1" latinLnBrk="0" hangingPunct="1">
              <a:spcBef>
                <a:spcPct val="20000"/>
              </a:spcBef>
              <a:buFont typeface="Arial" pitchFamily="34" charset="0"/>
              <a:buChar char="•"/>
              <a:defRPr sz="2700" b="1" kern="1200">
                <a:solidFill>
                  <a:srgbClr val="58585A"/>
                </a:solidFill>
                <a:latin typeface="+mn-lt"/>
                <a:ea typeface="+mn-ea"/>
                <a:cs typeface="+mn-cs"/>
              </a:defRPr>
            </a:lvl4pPr>
            <a:lvl5pPr marL="2895528" indent="-457189" algn="l" defTabSz="1219170" rtl="0" eaLnBrk="1" latinLnBrk="0" hangingPunct="1">
              <a:spcBef>
                <a:spcPct val="20000"/>
              </a:spcBef>
              <a:buFont typeface="Arial" pitchFamily="34" charset="0"/>
              <a:buChar char="•"/>
              <a:defRPr sz="2700" b="1" kern="1200">
                <a:solidFill>
                  <a:srgbClr val="58585A"/>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455930" indent="-455930"/>
            <a:r>
              <a:rPr lang="en-GB" sz="2000" b="0" dirty="0"/>
              <a:t>Duration: 3 hours + participation confirmation document after the training</a:t>
            </a:r>
            <a:endParaRPr lang="en-US" sz="5333" b="0" dirty="0">
              <a:cs typeface="Arial"/>
            </a:endParaRPr>
          </a:p>
          <a:p>
            <a:pPr marL="455930" indent="-455930"/>
            <a:r>
              <a:rPr lang="en-GB" sz="2000" b="0" dirty="0"/>
              <a:t>Delivery: virtual or face to face </a:t>
            </a:r>
            <a:endParaRPr lang="en-GB" sz="2000" b="0" dirty="0">
              <a:cs typeface="Arial"/>
            </a:endParaRPr>
          </a:p>
          <a:p>
            <a:pPr marL="455930" indent="-455930"/>
            <a:r>
              <a:rPr lang="en-GB" sz="2000" b="0" dirty="0"/>
              <a:t>Content: Standard specific, created by IEC experts</a:t>
            </a:r>
            <a:endParaRPr lang="en-GB" sz="2000" b="0" dirty="0">
              <a:cs typeface="Arial"/>
            </a:endParaRPr>
          </a:p>
          <a:p>
            <a:pPr marL="455930" indent="-455930"/>
            <a:r>
              <a:rPr lang="en-GB" sz="2000" b="0" dirty="0"/>
              <a:t>Learning objectives: </a:t>
            </a:r>
            <a:endParaRPr lang="en-GB" sz="2000" b="0" dirty="0">
              <a:cs typeface="Arial"/>
            </a:endParaRPr>
          </a:p>
          <a:p>
            <a:pPr marL="1078230" lvl="1" indent="-595630"/>
            <a:r>
              <a:rPr lang="en-GB" sz="2000" b="0" dirty="0"/>
              <a:t>Introduction</a:t>
            </a:r>
            <a:endParaRPr lang="en-GB" sz="2000" b="0" dirty="0">
              <a:cs typeface="Arial"/>
            </a:endParaRPr>
          </a:p>
          <a:p>
            <a:pPr marL="1078230" lvl="1" indent="-595630"/>
            <a:r>
              <a:rPr lang="en-GB" sz="2000" b="0" dirty="0"/>
              <a:t>Application</a:t>
            </a:r>
            <a:endParaRPr lang="en-GB" sz="2000" b="0" dirty="0">
              <a:cs typeface="Arial"/>
            </a:endParaRPr>
          </a:p>
          <a:p>
            <a:pPr marL="1078230" lvl="1" indent="-595630"/>
            <a:r>
              <a:rPr lang="en-GB" sz="2000" b="0" dirty="0"/>
              <a:t>Risk management</a:t>
            </a:r>
            <a:endParaRPr lang="en-GB" sz="2000" b="0" dirty="0">
              <a:cs typeface="Arial"/>
            </a:endParaRPr>
          </a:p>
          <a:p>
            <a:pPr marL="1078230" lvl="1" indent="-595630"/>
            <a:r>
              <a:rPr lang="en-GB" sz="2000" b="0" dirty="0"/>
              <a:t>International use of the standard  </a:t>
            </a:r>
            <a:endParaRPr lang="en-GB" sz="2000" b="0" dirty="0">
              <a:cs typeface="Arial"/>
            </a:endParaRPr>
          </a:p>
          <a:p>
            <a:pPr marL="455930" indent="-455930"/>
            <a:r>
              <a:rPr lang="en-GB" sz="2000" b="0" dirty="0"/>
              <a:t>Target audience: product designers, compliance technicians and engineers, regulators, academy and anyone working on the electrical and mechanical design of electronic and electrical products</a:t>
            </a:r>
            <a:endParaRPr lang="en-GB" sz="2000" b="0" dirty="0">
              <a:cs typeface="Arial"/>
            </a:endParaRPr>
          </a:p>
        </p:txBody>
      </p:sp>
      <p:sp>
        <p:nvSpPr>
          <p:cNvPr id="5" name="TextBox 4">
            <a:extLst>
              <a:ext uri="{FF2B5EF4-FFF2-40B4-BE49-F238E27FC236}">
                <a16:creationId xmlns:a16="http://schemas.microsoft.com/office/drawing/2014/main" id="{E0A732C3-FD16-42DD-B7F0-35DFBFA7DCC1}"/>
              </a:ext>
            </a:extLst>
          </p:cNvPr>
          <p:cNvSpPr txBox="1"/>
          <p:nvPr/>
        </p:nvSpPr>
        <p:spPr>
          <a:xfrm>
            <a:off x="5763353" y="5736189"/>
            <a:ext cx="6662056" cy="400110"/>
          </a:xfrm>
          <a:prstGeom prst="rect">
            <a:avLst/>
          </a:prstGeom>
          <a:noFill/>
        </p:spPr>
        <p:txBody>
          <a:bodyPr wrap="square" rtlCol="0">
            <a:spAutoFit/>
          </a:bodyPr>
          <a:lstStyle/>
          <a:p>
            <a:r>
              <a:rPr lang="en-GB" sz="2000" dirty="0">
                <a:solidFill>
                  <a:schemeClr val="tx1">
                    <a:lumMod val="65000"/>
                    <a:lumOff val="35000"/>
                  </a:schemeClr>
                </a:solidFill>
              </a:rPr>
              <a:t>- Contact IEC Secretariat or your NC to know more -</a:t>
            </a:r>
          </a:p>
        </p:txBody>
      </p:sp>
    </p:spTree>
    <p:extLst>
      <p:ext uri="{BB962C8B-B14F-4D97-AF65-F5344CB8AC3E}">
        <p14:creationId xmlns:p14="http://schemas.microsoft.com/office/powerpoint/2010/main" val="1759343347"/>
      </p:ext>
    </p:extLst>
  </p:cSld>
  <p:clrMapOvr>
    <a:masterClrMapping/>
  </p:clrMapOvr>
</p:sld>
</file>

<file path=ppt/theme/theme1.xml><?xml version="1.0" encoding="utf-8"?>
<a:theme xmlns:a="http://schemas.openxmlformats.org/drawingml/2006/main" name="Office Theme">
  <a:themeElements>
    <a:clrScheme name="IEC_2022">
      <a:dk1>
        <a:sysClr val="windowText" lastClr="FFFFFF"/>
      </a:dk1>
      <a:lt1>
        <a:sysClr val="window" lastClr="000000"/>
      </a:lt1>
      <a:dk2>
        <a:srgbClr val="3F3F3F"/>
      </a:dk2>
      <a:lt2>
        <a:srgbClr val="FFFFFF"/>
      </a:lt2>
      <a:accent1>
        <a:srgbClr val="0060A9"/>
      </a:accent1>
      <a:accent2>
        <a:srgbClr val="00A4A9"/>
      </a:accent2>
      <a:accent3>
        <a:srgbClr val="0082A9"/>
      </a:accent3>
      <a:accent4>
        <a:srgbClr val="A90060"/>
      </a:accent4>
      <a:accent5>
        <a:srgbClr val="6BA906"/>
      </a:accent5>
      <a:accent6>
        <a:srgbClr val="F49416"/>
      </a:accent6>
      <a:hlink>
        <a:srgbClr val="0060A9"/>
      </a:hlink>
      <a:folHlink>
        <a:srgbClr val="0060A9"/>
      </a:folHlink>
    </a:clrScheme>
    <a:fontScheme name="IEC_202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EC_ACB_presentation_2022.pptx" id="{BD494B75-9A9B-4EF7-BD7C-1CB097A5EE76}" vid="{171122E8-1C6D-4922-9D44-3D1A54A259D3}"/>
    </a:ext>
  </a:extLst>
</a:theme>
</file>

<file path=ppt/theme/theme2.xml><?xml version="1.0" encoding="utf-8"?>
<a:theme xmlns:a="http://schemas.openxmlformats.org/drawingml/2006/main" name="Office Theme">
  <a:themeElements>
    <a:clrScheme name="Office">
      <a:dk1>
        <a:sysClr val="windowText" lastClr="FFFFFF"/>
      </a:dk1>
      <a:lt1>
        <a:sysClr val="window" lastClr="000000"/>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FFFFFF"/>
      </a:dk1>
      <a:lt1>
        <a:sysClr val="window" lastClr="000000"/>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179CAF1B857347B67DE9B8E642C18F" ma:contentTypeVersion="10" ma:contentTypeDescription="Create a new document." ma:contentTypeScope="" ma:versionID="81e4431160826ef0149907966556dfeb">
  <xsd:schema xmlns:xsd="http://www.w3.org/2001/XMLSchema" xmlns:xs="http://www.w3.org/2001/XMLSchema" xmlns:p="http://schemas.microsoft.com/office/2006/metadata/properties" xmlns:ns2="62132183-0f04-4bac-8aec-f2fa0cc886d3" targetNamespace="http://schemas.microsoft.com/office/2006/metadata/properties" ma:root="true" ma:fieldsID="495440e7ad534dff6cb5de3bc93282c3" ns2:_="">
    <xsd:import namespace="62132183-0f04-4bac-8aec-f2fa0cc886d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132183-0f04-4bac-8aec-f2fa0cc886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62132183-0f04-4bac-8aec-f2fa0cc886d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24BD01-5F0D-43E6-8ACA-C414D93376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132183-0f04-4bac-8aec-f2fa0cc886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0576AF5-45CB-4D7F-8506-5C2B8F7E0CB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 ds:uri="62132183-0f04-4bac-8aec-f2fa0cc886d3"/>
  </ds:schemaRefs>
</ds:datastoreItem>
</file>

<file path=customXml/itemProps3.xml><?xml version="1.0" encoding="utf-8"?>
<ds:datastoreItem xmlns:ds="http://schemas.openxmlformats.org/officeDocument/2006/customXml" ds:itemID="{D473F6E9-2FA5-4F36-A42B-ED7213C4AAB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IEC_ACB_2022_presentation</Template>
  <TotalTime>32</TotalTime>
  <Words>1226</Words>
  <Application>Microsoft Office PowerPoint</Application>
  <PresentationFormat>Widescreen</PresentationFormat>
  <Paragraphs>174</Paragraphs>
  <Slides>18</Slides>
  <Notes>18</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Symbol</vt:lpstr>
      <vt:lpstr>Office Theme</vt:lpstr>
      <vt:lpstr>The new  IEC products </vt:lpstr>
      <vt:lpstr>PowerPoint Presentation</vt:lpstr>
      <vt:lpstr>IEC Commented Version (CMV)</vt:lpstr>
      <vt:lpstr>CMV promotion so far</vt:lpstr>
      <vt:lpstr>PowerPoint Presentation</vt:lpstr>
      <vt:lpstr>Test Report Form (TRF)</vt:lpstr>
      <vt:lpstr>Products update - TRF</vt:lpstr>
      <vt:lpstr>PowerPoint Presentation</vt:lpstr>
      <vt:lpstr>IEC Academy Masterclass 3 hours of interactive learning experience</vt:lpstr>
      <vt:lpstr>IEC Academy Masterclass Portfolio and events so far </vt:lpstr>
      <vt:lpstr>IEC Academy Masterclass Promotion</vt:lpstr>
      <vt:lpstr>2022 Marketing strategy and plan: scale up </vt:lpstr>
      <vt:lpstr>Boost collaboration with NCs</vt:lpstr>
      <vt:lpstr>Portfolio growth vs 2021</vt:lpstr>
      <vt:lpstr>Marketing &amp; Sales campaigns</vt:lpstr>
      <vt:lpstr>Contacts at IEC Secretariat</vt:lpstr>
      <vt:lpstr>Future tools / services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New  IEC Products </dc:title>
  <dc:creator>Pizzi, Giulia</dc:creator>
  <cp:lastModifiedBy>Gardner, Ian</cp:lastModifiedBy>
  <cp:revision>1</cp:revision>
  <dcterms:created xsi:type="dcterms:W3CDTF">2022-08-30T12:42:14Z</dcterms:created>
  <dcterms:modified xsi:type="dcterms:W3CDTF">2022-09-06T12:57:48Z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0x010100CE179CAF1B857347B67DE9B8E642C18F</vt:lpwstr>
  </property>
</Properties>
</file>